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0" r:id="rId3"/>
    <p:sldId id="257" r:id="rId4"/>
    <p:sldId id="258" r:id="rId5"/>
    <p:sldId id="260" r:id="rId6"/>
    <p:sldId id="259" r:id="rId7"/>
    <p:sldId id="293" r:id="rId8"/>
    <p:sldId id="294" r:id="rId9"/>
    <p:sldId id="311" r:id="rId10"/>
    <p:sldId id="282" r:id="rId11"/>
    <p:sldId id="283" r:id="rId12"/>
    <p:sldId id="284" r:id="rId13"/>
    <p:sldId id="285" r:id="rId14"/>
    <p:sldId id="286" r:id="rId15"/>
    <p:sldId id="288" r:id="rId16"/>
    <p:sldId id="287" r:id="rId17"/>
    <p:sldId id="290" r:id="rId18"/>
    <p:sldId id="292" r:id="rId19"/>
    <p:sldId id="261" r:id="rId20"/>
    <p:sldId id="262" r:id="rId21"/>
    <p:sldId id="264" r:id="rId22"/>
    <p:sldId id="291" r:id="rId23"/>
    <p:sldId id="272" r:id="rId24"/>
    <p:sldId id="273" r:id="rId25"/>
    <p:sldId id="274" r:id="rId26"/>
    <p:sldId id="275" r:id="rId27"/>
    <p:sldId id="277" r:id="rId28"/>
    <p:sldId id="278" r:id="rId29"/>
    <p:sldId id="279" r:id="rId30"/>
    <p:sldId id="280" r:id="rId31"/>
    <p:sldId id="302" r:id="rId32"/>
    <p:sldId id="300" r:id="rId33"/>
    <p:sldId id="304" r:id="rId34"/>
    <p:sldId id="281" r:id="rId35"/>
    <p:sldId id="309" r:id="rId36"/>
    <p:sldId id="307" r:id="rId37"/>
    <p:sldId id="270" r:id="rId38"/>
    <p:sldId id="308" r:id="rId39"/>
    <p:sldId id="271" r:id="rId4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sorterViewPr>
    <p:cViewPr>
      <p:scale>
        <a:sx n="66" d="100"/>
        <a:sy n="66" d="100"/>
      </p:scale>
      <p:origin x="0" y="176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1A3D0CB2-7C23-4C6F-AE71-1AC102BFB1E7}" type="datetimeFigureOut">
              <a:rPr lang="en-IN"/>
              <a:pPr>
                <a:defRPr/>
              </a:pPr>
              <a:t>23/05/2020</a:t>
            </a:fld>
            <a:endParaRPr lang="en-IN"/>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5E2CE6D8-B4F6-4912-8140-86C16415D8F6}" type="slidenum">
              <a:rPr lang="en-IN" altLang="en-US"/>
              <a:pPr>
                <a:defRPr/>
              </a:pPr>
              <a:t>‹#›</a:t>
            </a:fld>
            <a:endParaRPr lang="en-I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40C29D72-0A4D-40E0-89A8-7783A2223DD3}" type="datetimeFigureOut">
              <a:rPr lang="en-IN"/>
              <a:pPr>
                <a:defRPr/>
              </a:pPr>
              <a:t>23/05/2020</a:t>
            </a:fld>
            <a:endParaRPr lang="en-IN"/>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A60AA878-5B66-469F-8337-F8DF27D241B5}" type="slidenum">
              <a:rPr lang="en-IN" altLang="en-US"/>
              <a:pPr>
                <a:defRPr/>
              </a:pPr>
              <a:t>‹#›</a:t>
            </a:fld>
            <a:endParaRPr lang="en-I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0C982809-5611-40B9-945C-113B50C85109}" type="datetimeFigureOut">
              <a:rPr lang="en-IN"/>
              <a:pPr>
                <a:defRPr/>
              </a:pPr>
              <a:t>23/05/2020</a:t>
            </a:fld>
            <a:endParaRPr lang="en-IN"/>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B676204B-1980-43A7-BED2-DC447F8D0B0C}" type="slidenum">
              <a:rPr lang="en-IN" altLang="en-US"/>
              <a:pPr>
                <a:defRPr/>
              </a:pPr>
              <a:t>‹#›</a:t>
            </a:fld>
            <a:endParaRPr lang="en-I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FCEDE5A4-DA56-4918-8019-C103797F9DED}" type="datetimeFigureOut">
              <a:rPr lang="en-IN"/>
              <a:pPr>
                <a:defRPr/>
              </a:pPr>
              <a:t>23/05/2020</a:t>
            </a:fld>
            <a:endParaRPr lang="en-IN"/>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B21D9E12-CBA0-4AA5-A0AB-021FCDEDE403}" type="slidenum">
              <a:rPr lang="en-IN" altLang="en-US"/>
              <a:pPr>
                <a:defRPr/>
              </a:pPr>
              <a:t>‹#›</a:t>
            </a:fld>
            <a:endParaRPr lang="en-I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61DA65F0-4799-4D97-A01A-F6DE9D2FED84}" type="datetimeFigureOut">
              <a:rPr lang="en-IN"/>
              <a:pPr>
                <a:defRPr/>
              </a:pPr>
              <a:t>23/05/2020</a:t>
            </a:fld>
            <a:endParaRPr lang="en-IN"/>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A936F882-E6D8-4ABB-AED6-A08ACBF2ADAF}" type="slidenum">
              <a:rPr lang="en-IN" altLang="en-US"/>
              <a:pPr>
                <a:defRPr/>
              </a:pPr>
              <a:t>‹#›</a:t>
            </a:fld>
            <a:endParaRPr lang="en-I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extLst>
          </p:cNvPr>
          <p:cNvSpPr>
            <a:spLocks noGrp="1"/>
          </p:cNvSpPr>
          <p:nvPr>
            <p:ph type="dt" sz="half" idx="10"/>
          </p:nvPr>
        </p:nvSpPr>
        <p:spPr/>
        <p:txBody>
          <a:bodyPr/>
          <a:lstStyle>
            <a:lvl1pPr>
              <a:defRPr/>
            </a:lvl1pPr>
          </a:lstStyle>
          <a:p>
            <a:pPr>
              <a:defRPr/>
            </a:pPr>
            <a:fld id="{AC00A946-9C65-4324-853E-175404743C19}" type="datetimeFigureOut">
              <a:rPr lang="en-IN"/>
              <a:pPr>
                <a:defRPr/>
              </a:pPr>
              <a:t>23/05/2020</a:t>
            </a:fld>
            <a:endParaRPr lang="en-IN"/>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pPr>
              <a:defRPr/>
            </a:pPr>
            <a:fld id="{FDC3EDCA-8FF8-46AD-81DF-CA71A7C41916}" type="slidenum">
              <a:rPr lang="en-IN" altLang="en-US"/>
              <a:pPr>
                <a:defRPr/>
              </a:pPr>
              <a:t>‹#›</a:t>
            </a:fld>
            <a:endParaRPr lang="en-I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extLst>
          </p:cNvPr>
          <p:cNvSpPr>
            <a:spLocks noGrp="1"/>
          </p:cNvSpPr>
          <p:nvPr>
            <p:ph type="dt" sz="half" idx="10"/>
          </p:nvPr>
        </p:nvSpPr>
        <p:spPr/>
        <p:txBody>
          <a:bodyPr/>
          <a:lstStyle>
            <a:lvl1pPr>
              <a:defRPr/>
            </a:lvl1pPr>
          </a:lstStyle>
          <a:p>
            <a:pPr>
              <a:defRPr/>
            </a:pPr>
            <a:fld id="{651A3086-5EFA-4281-8473-3F6D27A97F9E}" type="datetimeFigureOut">
              <a:rPr lang="en-IN"/>
              <a:pPr>
                <a:defRPr/>
              </a:pPr>
              <a:t>23/05/2020</a:t>
            </a:fld>
            <a:endParaRPr lang="en-IN"/>
          </a:p>
        </p:txBody>
      </p:sp>
      <p:sp>
        <p:nvSpPr>
          <p:cNvPr id="8"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extLst>
          </p:cNvPr>
          <p:cNvSpPr>
            <a:spLocks noGrp="1"/>
          </p:cNvSpPr>
          <p:nvPr>
            <p:ph type="sldNum" sz="quarter" idx="12"/>
          </p:nvPr>
        </p:nvSpPr>
        <p:spPr/>
        <p:txBody>
          <a:bodyPr/>
          <a:lstStyle>
            <a:lvl1pPr>
              <a:defRPr/>
            </a:lvl1pPr>
          </a:lstStyle>
          <a:p>
            <a:pPr>
              <a:defRPr/>
            </a:pPr>
            <a:fld id="{55D8D135-2091-4FA6-A3F2-CA8A2F19E1B6}" type="slidenum">
              <a:rPr lang="en-IN" altLang="en-US"/>
              <a:pPr>
                <a:defRPr/>
              </a:pPr>
              <a:t>‹#›</a:t>
            </a:fld>
            <a:endParaRPr lang="en-I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extLst>
          </p:cNvPr>
          <p:cNvSpPr>
            <a:spLocks noGrp="1"/>
          </p:cNvSpPr>
          <p:nvPr>
            <p:ph type="dt" sz="half" idx="10"/>
          </p:nvPr>
        </p:nvSpPr>
        <p:spPr/>
        <p:txBody>
          <a:bodyPr/>
          <a:lstStyle>
            <a:lvl1pPr>
              <a:defRPr/>
            </a:lvl1pPr>
          </a:lstStyle>
          <a:p>
            <a:pPr>
              <a:defRPr/>
            </a:pPr>
            <a:fld id="{0D22342D-C149-43D6-A861-9E5DD54CA8A1}" type="datetimeFigureOut">
              <a:rPr lang="en-IN"/>
              <a:pPr>
                <a:defRPr/>
              </a:pPr>
              <a:t>23/05/2020</a:t>
            </a:fld>
            <a:endParaRPr lang="en-IN"/>
          </a:p>
        </p:txBody>
      </p:sp>
      <p:sp>
        <p:nvSpPr>
          <p:cNvPr id="4"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extLst>
          </p:cNvPr>
          <p:cNvSpPr>
            <a:spLocks noGrp="1"/>
          </p:cNvSpPr>
          <p:nvPr>
            <p:ph type="sldNum" sz="quarter" idx="12"/>
          </p:nvPr>
        </p:nvSpPr>
        <p:spPr/>
        <p:txBody>
          <a:bodyPr/>
          <a:lstStyle>
            <a:lvl1pPr>
              <a:defRPr/>
            </a:lvl1pPr>
          </a:lstStyle>
          <a:p>
            <a:pPr>
              <a:defRPr/>
            </a:pPr>
            <a:fld id="{05BF9E55-279B-401F-A0F1-5812B6A37F13}" type="slidenum">
              <a:rPr lang="en-IN" altLang="en-US"/>
              <a:pPr>
                <a:defRPr/>
              </a:pPr>
              <a:t>‹#›</a:t>
            </a:fld>
            <a:endParaRPr lang="en-I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extLst>
          </p:cNvPr>
          <p:cNvSpPr>
            <a:spLocks noGrp="1"/>
          </p:cNvSpPr>
          <p:nvPr>
            <p:ph type="dt" sz="half" idx="10"/>
          </p:nvPr>
        </p:nvSpPr>
        <p:spPr/>
        <p:txBody>
          <a:bodyPr/>
          <a:lstStyle>
            <a:lvl1pPr>
              <a:defRPr/>
            </a:lvl1pPr>
          </a:lstStyle>
          <a:p>
            <a:pPr>
              <a:defRPr/>
            </a:pPr>
            <a:fld id="{12825AF5-F680-4563-9F64-7803479D2DC2}" type="datetimeFigureOut">
              <a:rPr lang="en-IN"/>
              <a:pPr>
                <a:defRPr/>
              </a:pPr>
              <a:t>23/05/2020</a:t>
            </a:fld>
            <a:endParaRPr lang="en-IN"/>
          </a:p>
        </p:txBody>
      </p:sp>
      <p:sp>
        <p:nvSpPr>
          <p:cNvPr id="3"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extLst>
          </p:cNvPr>
          <p:cNvSpPr>
            <a:spLocks noGrp="1"/>
          </p:cNvSpPr>
          <p:nvPr>
            <p:ph type="sldNum" sz="quarter" idx="12"/>
          </p:nvPr>
        </p:nvSpPr>
        <p:spPr/>
        <p:txBody>
          <a:bodyPr/>
          <a:lstStyle>
            <a:lvl1pPr>
              <a:defRPr/>
            </a:lvl1pPr>
          </a:lstStyle>
          <a:p>
            <a:pPr>
              <a:defRPr/>
            </a:pPr>
            <a:fld id="{68A8A566-098E-44C5-8926-E44F7697CAF6}" type="slidenum">
              <a:rPr lang="en-IN" altLang="en-US"/>
              <a:pPr>
                <a:defRPr/>
              </a:pPr>
              <a:t>‹#›</a:t>
            </a:fld>
            <a:endParaRPr lang="en-I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pPr>
              <a:defRPr/>
            </a:pPr>
            <a:fld id="{9C2CAE62-CEA4-411C-9EAD-9C9019331208}" type="datetimeFigureOut">
              <a:rPr lang="en-IN"/>
              <a:pPr>
                <a:defRPr/>
              </a:pPr>
              <a:t>23/05/2020</a:t>
            </a:fld>
            <a:endParaRPr lang="en-IN"/>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pPr>
              <a:defRPr/>
            </a:pPr>
            <a:fld id="{A3CC8924-B28A-4F83-8D4A-5AC05A6D2495}" type="slidenum">
              <a:rPr lang="en-IN" altLang="en-US"/>
              <a:pPr>
                <a:defRPr/>
              </a:pPr>
              <a:t>‹#›</a:t>
            </a:fld>
            <a:endParaRPr lang="en-I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pPr>
              <a:defRPr/>
            </a:pPr>
            <a:fld id="{65C80EA7-8B56-4B36-BE1F-EA0CCD290D5F}" type="datetimeFigureOut">
              <a:rPr lang="en-IN"/>
              <a:pPr>
                <a:defRPr/>
              </a:pPr>
              <a:t>23/05/2020</a:t>
            </a:fld>
            <a:endParaRPr lang="en-IN"/>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pPr>
              <a:defRPr/>
            </a:pPr>
            <a:fld id="{459DAD76-C37B-4337-B22D-C43161BA86B3}" type="slidenum">
              <a:rPr lang="en-IN" altLang="en-US"/>
              <a:pPr>
                <a:defRPr/>
              </a:pPr>
              <a:t>‹#›</a:t>
            </a:fld>
            <a:endParaRPr lang="en-I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IN" altLang="en-US" smtClean="0"/>
          </a:p>
        </p:txBody>
      </p:sp>
      <p:sp>
        <p:nvSpPr>
          <p:cNvPr id="1027" name="Text Placeholder 2"/>
          <p:cNvSpPr>
            <a:spLocks noGrp="1" noChangeArrowheads="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IN" altLang="en-US" smtClean="0"/>
          </a:p>
        </p:txBody>
      </p:sp>
      <p:sp>
        <p:nvSpPr>
          <p:cNvPr id="4" name="Date Placeholder 3">
            <a:extLst>
              <a:ext uri="{FF2B5EF4-FFF2-40B4-BE49-F238E27FC236}"/>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1EAFECB5-54D3-4F8A-BAFA-F456AC725D93}" type="datetimeFigureOut">
              <a:rPr lang="en-IN"/>
              <a:pPr>
                <a:defRPr/>
              </a:pPr>
              <a:t>23/05/2020</a:t>
            </a:fld>
            <a:endParaRPr lang="en-IN"/>
          </a:p>
        </p:txBody>
      </p:sp>
      <p:sp>
        <p:nvSpPr>
          <p:cNvPr id="5" name="Footer Placeholder 4">
            <a:extLst>
              <a:ext uri="{FF2B5EF4-FFF2-40B4-BE49-F238E27FC236}"/>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IN"/>
          </a:p>
        </p:txBody>
      </p:sp>
      <p:sp>
        <p:nvSpPr>
          <p:cNvPr id="6" name="Slide Number Placeholder 5">
            <a:extLst>
              <a:ext uri="{FF2B5EF4-FFF2-40B4-BE49-F238E27FC236}"/>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98C64DEA-179E-4F10-B954-0D481D897B5A}"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p:cNvPicPr>
            <a:picLocks noChangeAspect="1" noChangeArrowheads="1"/>
          </p:cNvPicPr>
          <p:nvPr/>
        </p:nvPicPr>
        <p:blipFill>
          <a:blip r:embed="rId2"/>
          <a:srcRect/>
          <a:stretch>
            <a:fillRect/>
          </a:stretch>
        </p:blipFill>
        <p:spPr bwMode="auto">
          <a:xfrm>
            <a:off x="0" y="4705350"/>
            <a:ext cx="2306638" cy="2152650"/>
          </a:xfrm>
          <a:prstGeom prst="rect">
            <a:avLst/>
          </a:prstGeom>
          <a:noFill/>
          <a:ln w="9525">
            <a:noFill/>
            <a:miter lim="800000"/>
            <a:headEnd/>
            <a:tailEnd/>
          </a:ln>
        </p:spPr>
      </p:pic>
      <p:sp>
        <p:nvSpPr>
          <p:cNvPr id="2051" name="Content Placeholder 6"/>
          <p:cNvSpPr>
            <a:spLocks noGrp="1" noChangeArrowheads="1"/>
          </p:cNvSpPr>
          <p:nvPr>
            <p:ph idx="1"/>
          </p:nvPr>
        </p:nvSpPr>
        <p:spPr/>
        <p:txBody>
          <a:bodyPr/>
          <a:lstStyle/>
          <a:p>
            <a:pPr marL="0" indent="0" eaLnBrk="1" hangingPunct="1">
              <a:buFont typeface="Arial" charset="0"/>
              <a:buNone/>
            </a:pPr>
            <a:r>
              <a:rPr lang="en-IN" altLang="en-US" sz="2500" b="1" dirty="0" smtClean="0"/>
              <a:t>		</a:t>
            </a:r>
            <a:r>
              <a:rPr lang="en-IN" altLang="en-US" sz="2400" b="1" u="sng" dirty="0" smtClean="0"/>
              <a:t>ENROLLMENT NO</a:t>
            </a:r>
            <a:r>
              <a:rPr lang="en-IN" altLang="en-US" sz="2400" b="1" dirty="0" smtClean="0"/>
              <a:t>		</a:t>
            </a:r>
            <a:r>
              <a:rPr lang="en-IN" altLang="en-US" sz="2400" b="1" u="sng" dirty="0" smtClean="0"/>
              <a:t>NAME OF STUDENT</a:t>
            </a:r>
          </a:p>
          <a:p>
            <a:pPr marL="0" indent="0" eaLnBrk="1" hangingPunct="1">
              <a:buFont typeface="Arial" charset="0"/>
              <a:buNone/>
            </a:pPr>
            <a:r>
              <a:rPr lang="en-IN" altLang="en-US" sz="2400" b="1" dirty="0" smtClean="0"/>
              <a:t>		</a:t>
            </a:r>
            <a:r>
              <a:rPr lang="en-IN" altLang="en-US" sz="2400" dirty="0" smtClean="0"/>
              <a:t>1) 176620307029		PRATIK B. KANSARA</a:t>
            </a:r>
          </a:p>
          <a:p>
            <a:pPr marL="0" indent="0" eaLnBrk="1" hangingPunct="1">
              <a:buFont typeface="Arial" charset="0"/>
              <a:buNone/>
            </a:pPr>
            <a:r>
              <a:rPr lang="en-IN" altLang="en-US" sz="2400" b="1" dirty="0" smtClean="0"/>
              <a:t>		</a:t>
            </a:r>
            <a:r>
              <a:rPr lang="en-IN" altLang="en-US" sz="2400" dirty="0" smtClean="0"/>
              <a:t>2) </a:t>
            </a:r>
            <a:r>
              <a:rPr lang="en-US" altLang="en-US" sz="2400" dirty="0" smtClean="0"/>
              <a:t>176620307016		PRANAV P. CHANPARA</a:t>
            </a:r>
            <a:endParaRPr lang="en-IN" altLang="en-US" sz="2400" dirty="0" smtClean="0"/>
          </a:p>
          <a:p>
            <a:pPr marL="0" indent="0" eaLnBrk="1" hangingPunct="1">
              <a:buFont typeface="Arial" charset="0"/>
              <a:buNone/>
            </a:pPr>
            <a:r>
              <a:rPr lang="en-IN" altLang="en-US" sz="2400" dirty="0" smtClean="0"/>
              <a:t>		3) 176620307028		VANDIT D. JOSHI</a:t>
            </a:r>
          </a:p>
          <a:p>
            <a:pPr marL="0" indent="0" eaLnBrk="1" hangingPunct="1">
              <a:buFont typeface="Arial" charset="0"/>
              <a:buNone/>
            </a:pPr>
            <a:r>
              <a:rPr lang="en-US" altLang="en-US" sz="2400" b="1" dirty="0" smtClean="0"/>
              <a:t>		</a:t>
            </a:r>
            <a:r>
              <a:rPr lang="en-US" altLang="en-US" sz="2400" dirty="0" smtClean="0"/>
              <a:t>4)</a:t>
            </a:r>
            <a:r>
              <a:rPr lang="en-IN" altLang="en-US" sz="2400" dirty="0" smtClean="0"/>
              <a:t> 176620307031		RUTVIK M. KATHROTIYA</a:t>
            </a:r>
            <a:endParaRPr lang="en-IN" altLang="en-US" sz="2500" b="1" dirty="0" smtClean="0"/>
          </a:p>
        </p:txBody>
      </p:sp>
      <p:sp>
        <p:nvSpPr>
          <p:cNvPr id="2052" name="TextBox 7"/>
          <p:cNvSpPr txBox="1">
            <a:spLocks noChangeArrowheads="1"/>
          </p:cNvSpPr>
          <p:nvPr/>
        </p:nvSpPr>
        <p:spPr bwMode="auto">
          <a:xfrm>
            <a:off x="2093914" y="5203824"/>
            <a:ext cx="6765414" cy="1119337"/>
          </a:xfrm>
          <a:prstGeom prst="rect">
            <a:avLst/>
          </a:prstGeom>
          <a:noFill/>
          <a:ln w="9525">
            <a:noFill/>
            <a:miter lim="800000"/>
            <a:headEnd/>
            <a:tailEnd/>
          </a:ln>
        </p:spPr>
        <p:txBody>
          <a:bodyPr wrap="square">
            <a:spAutoFit/>
          </a:bodyPr>
          <a:lstStyle/>
          <a:p>
            <a:pPr algn="ctr" eaLnBrk="1" hangingPunct="1"/>
            <a:r>
              <a:rPr lang="en-IN" altLang="en-US" sz="2200" b="1" dirty="0"/>
              <a:t>DEPARTMENT OF COMPUTER ENGINNERING</a:t>
            </a:r>
          </a:p>
          <a:p>
            <a:pPr algn="ctr" eaLnBrk="1" hangingPunct="1"/>
            <a:r>
              <a:rPr lang="en-IN" altLang="en-US" sz="2200" b="1" dirty="0"/>
              <a:t>DARSHAN INSTITUTE OF ENGINEERING &amp; TECHNOLOGY FOR DIPLOMA STUDIES</a:t>
            </a:r>
          </a:p>
        </p:txBody>
      </p:sp>
      <p:sp>
        <p:nvSpPr>
          <p:cNvPr id="2053" name="Title 9"/>
          <p:cNvSpPr>
            <a:spLocks noGrp="1"/>
          </p:cNvSpPr>
          <p:nvPr>
            <p:ph type="title"/>
          </p:nvPr>
        </p:nvSpPr>
        <p:spPr>
          <a:xfrm>
            <a:off x="838200" y="390525"/>
            <a:ext cx="10515600" cy="1325563"/>
          </a:xfrm>
        </p:spPr>
        <p:txBody>
          <a:bodyPr/>
          <a:lstStyle/>
          <a:p>
            <a:endParaRPr lang="en-US" dirty="0" smtClean="0"/>
          </a:p>
        </p:txBody>
      </p:sp>
      <p:pic>
        <p:nvPicPr>
          <p:cNvPr id="2054" name="Picture 10"/>
          <p:cNvPicPr>
            <a:picLocks noChangeAspect="1"/>
          </p:cNvPicPr>
          <p:nvPr/>
        </p:nvPicPr>
        <p:blipFill>
          <a:blip r:embed="rId3"/>
          <a:srcRect/>
          <a:stretch>
            <a:fillRect/>
          </a:stretch>
        </p:blipFill>
        <p:spPr bwMode="auto">
          <a:xfrm>
            <a:off x="836613" y="550863"/>
            <a:ext cx="3803650" cy="846137"/>
          </a:xfrm>
          <a:prstGeom prst="rect">
            <a:avLst/>
          </a:prstGeom>
          <a:noFill/>
          <a:ln w="9525">
            <a:noFill/>
            <a:miter lim="800000"/>
            <a:headEnd/>
            <a:tailEnd/>
          </a:ln>
        </p:spPr>
      </p:pic>
      <p:pic>
        <p:nvPicPr>
          <p:cNvPr id="2055" name="Picture 11"/>
          <p:cNvPicPr>
            <a:picLocks noChangeAspect="1"/>
          </p:cNvPicPr>
          <p:nvPr/>
        </p:nvPicPr>
        <p:blipFill>
          <a:blip r:embed="rId4"/>
          <a:srcRect/>
          <a:stretch>
            <a:fillRect/>
          </a:stretch>
        </p:blipFill>
        <p:spPr bwMode="auto">
          <a:xfrm>
            <a:off x="10239375" y="415925"/>
            <a:ext cx="963613" cy="1162050"/>
          </a:xfrm>
          <a:prstGeom prst="rect">
            <a:avLst/>
          </a:prstGeom>
          <a:noFill/>
          <a:ln w="9525">
            <a:noFill/>
            <a:miter lim="800000"/>
            <a:headEnd/>
            <a:tailEnd/>
          </a:ln>
        </p:spPr>
      </p:pic>
      <p:sp>
        <p:nvSpPr>
          <p:cNvPr id="2056" name="Rectangle 12"/>
          <p:cNvSpPr>
            <a:spLocks noChangeArrowheads="1"/>
          </p:cNvSpPr>
          <p:nvPr/>
        </p:nvSpPr>
        <p:spPr bwMode="auto">
          <a:xfrm>
            <a:off x="4876800" y="712788"/>
            <a:ext cx="4551363" cy="523875"/>
          </a:xfrm>
          <a:prstGeom prst="rect">
            <a:avLst/>
          </a:prstGeom>
          <a:noFill/>
          <a:ln w="9525">
            <a:noFill/>
            <a:miter lim="800000"/>
            <a:headEnd/>
            <a:tailEnd/>
          </a:ln>
        </p:spPr>
        <p:txBody>
          <a:bodyPr>
            <a:spAutoFit/>
          </a:bodyPr>
          <a:lstStyle/>
          <a:p>
            <a:r>
              <a:rPr lang="en-US" sz="2800" b="1" dirty="0">
                <a:ea typeface="Calibri" pitchFamily="34" charset="0"/>
                <a:cs typeface="Calibri" pitchFamily="34" charset="0"/>
                <a:sym typeface="Calibri" pitchFamily="34" charset="0"/>
              </a:rPr>
              <a:t>Code Trainer (3360707)</a:t>
            </a:r>
            <a:endParaRPr lang="en-US" dirty="0"/>
          </a:p>
        </p:txBody>
      </p:sp>
      <p:sp>
        <p:nvSpPr>
          <p:cNvPr id="9" name="Rectangle 8"/>
          <p:cNvSpPr/>
          <p:nvPr/>
        </p:nvSpPr>
        <p:spPr>
          <a:xfrm>
            <a:off x="8833448" y="5106837"/>
            <a:ext cx="3528203" cy="1569660"/>
          </a:xfrm>
          <a:prstGeom prst="rect">
            <a:avLst/>
          </a:prstGeom>
        </p:spPr>
        <p:txBody>
          <a:bodyPr wrap="square">
            <a:spAutoFit/>
          </a:bodyPr>
          <a:lstStyle/>
          <a:p>
            <a:pPr lvl="0"/>
            <a:r>
              <a:rPr lang="en-US" sz="2400" b="1" dirty="0" smtClean="0">
                <a:solidFill>
                  <a:schemeClr val="dk1"/>
                </a:solidFill>
                <a:latin typeface="Calibri"/>
                <a:ea typeface="Calibri"/>
                <a:cs typeface="Calibri"/>
                <a:sym typeface="Calibri"/>
              </a:rPr>
              <a:t>Guided By:</a:t>
            </a:r>
            <a:endParaRPr lang="en-US" sz="2400" b="1" dirty="0" smtClean="0"/>
          </a:p>
          <a:p>
            <a:pPr lvl="0"/>
            <a:r>
              <a:rPr lang="en-US" dirty="0" smtClean="0">
                <a:solidFill>
                  <a:schemeClr val="dk1"/>
                </a:solidFill>
                <a:latin typeface="Calibri"/>
                <a:ea typeface="Calibri"/>
                <a:cs typeface="Calibri"/>
                <a:sym typeface="Calibri"/>
              </a:rPr>
              <a:t>Prof. </a:t>
            </a:r>
            <a:r>
              <a:rPr lang="en-US" dirty="0" smtClean="0">
                <a:solidFill>
                  <a:schemeClr val="dk1"/>
                </a:solidFill>
                <a:latin typeface="Calibri"/>
                <a:ea typeface="Calibri"/>
                <a:cs typeface="Calibri"/>
                <a:sym typeface="Calibri"/>
              </a:rPr>
              <a:t>Payal M. Boda</a:t>
            </a:r>
            <a:endParaRPr lang="en-US" dirty="0" smtClean="0">
              <a:solidFill>
                <a:schemeClr val="dk1"/>
              </a:solidFill>
              <a:latin typeface="Calibri"/>
              <a:ea typeface="Calibri"/>
              <a:cs typeface="Calibri"/>
              <a:sym typeface="Calibri"/>
            </a:endParaRPr>
          </a:p>
          <a:p>
            <a:pPr lvl="0"/>
            <a:r>
              <a:rPr lang="en-US" dirty="0" smtClean="0">
                <a:solidFill>
                  <a:schemeClr val="dk1"/>
                </a:solidFill>
                <a:latin typeface="Calibri"/>
                <a:ea typeface="Calibri"/>
                <a:cs typeface="Calibri"/>
                <a:sym typeface="Calibri"/>
              </a:rPr>
              <a:t>Computer Engineering Dept.,</a:t>
            </a:r>
            <a:endParaRPr lang="en-US" dirty="0" smtClean="0"/>
          </a:p>
          <a:p>
            <a:pPr lvl="0"/>
            <a:r>
              <a:rPr lang="en-US" dirty="0" smtClean="0">
                <a:solidFill>
                  <a:schemeClr val="dk1"/>
                </a:solidFill>
                <a:latin typeface="Calibri"/>
                <a:ea typeface="Calibri"/>
                <a:cs typeface="Calibri"/>
                <a:sym typeface="Calibri"/>
              </a:rPr>
              <a:t>Darshan Institute of Engg. &amp; Tech. for Diploma Studies, Rajkot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8200" y="365125"/>
            <a:ext cx="10515600" cy="536575"/>
          </a:xfrm>
        </p:spPr>
        <p:txBody>
          <a:bodyPr rtlCol="0">
            <a:normAutofit fontScale="90000"/>
          </a:bodyPr>
          <a:lstStyle/>
          <a:p>
            <a:pPr algn="ctr" eaLnBrk="1" fontAlgn="auto" hangingPunct="1">
              <a:spcAft>
                <a:spcPts val="0"/>
              </a:spcAft>
              <a:defRPr/>
            </a:pPr>
            <a:r>
              <a:rPr lang="en-IN" sz="4000" b="1" dirty="0">
                <a:latin typeface="+mn-lt"/>
              </a:rPr>
              <a:t/>
            </a:r>
            <a:br>
              <a:rPr lang="en-IN" sz="4000" b="1" dirty="0">
                <a:latin typeface="+mn-lt"/>
              </a:rPr>
            </a:br>
            <a:r>
              <a:rPr lang="en-IN" sz="4000" b="1" dirty="0">
                <a:latin typeface="+mn-lt"/>
              </a:rPr>
              <a:t>3.</a:t>
            </a:r>
            <a:r>
              <a:rPr lang="en-IN" b="1" dirty="0">
                <a:latin typeface="+mn-lt"/>
              </a:rPr>
              <a:t> DIAGRAMS</a:t>
            </a:r>
            <a:r>
              <a:rPr lang="en-IN" sz="4000" b="1" dirty="0">
                <a:latin typeface="+mn-lt"/>
              </a:rPr>
              <a:t/>
            </a:r>
            <a:br>
              <a:rPr lang="en-IN" sz="4000" b="1" dirty="0">
                <a:latin typeface="+mn-lt"/>
              </a:rPr>
            </a:br>
            <a:endParaRPr lang="en-IN" sz="4000" b="1" dirty="0">
              <a:latin typeface="+mn-lt"/>
            </a:endParaRPr>
          </a:p>
        </p:txBody>
      </p:sp>
      <p:sp>
        <p:nvSpPr>
          <p:cNvPr id="9219" name="Content Placeholder 2"/>
          <p:cNvSpPr>
            <a:spLocks noGrp="1" noChangeArrowheads="1"/>
          </p:cNvSpPr>
          <p:nvPr>
            <p:ph idx="1"/>
          </p:nvPr>
        </p:nvSpPr>
        <p:spPr>
          <a:xfrm>
            <a:off x="838200" y="1179513"/>
            <a:ext cx="10515600" cy="4997450"/>
          </a:xfrm>
        </p:spPr>
        <p:txBody>
          <a:bodyPr/>
          <a:lstStyle/>
          <a:p>
            <a:pPr marL="0" indent="0" eaLnBrk="1" hangingPunct="1">
              <a:buFont typeface="Arial" charset="0"/>
              <a:buNone/>
            </a:pPr>
            <a:r>
              <a:rPr lang="en-IN" altLang="en-US" smtClean="0"/>
              <a:t>3.1 Class Diagram</a:t>
            </a:r>
          </a:p>
        </p:txBody>
      </p:sp>
      <p:pic>
        <p:nvPicPr>
          <p:cNvPr id="9220" name="Picture 7" descr="class"/>
          <p:cNvPicPr>
            <a:picLocks noChangeAspect="1" noChangeArrowheads="1"/>
          </p:cNvPicPr>
          <p:nvPr/>
        </p:nvPicPr>
        <p:blipFill>
          <a:blip r:embed="rId2"/>
          <a:srcRect/>
          <a:stretch>
            <a:fillRect/>
          </a:stretch>
        </p:blipFill>
        <p:spPr bwMode="auto">
          <a:xfrm>
            <a:off x="1803400" y="1746250"/>
            <a:ext cx="6491288" cy="5010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noChangeArrowheads="1"/>
          </p:cNvSpPr>
          <p:nvPr>
            <p:ph idx="1"/>
          </p:nvPr>
        </p:nvSpPr>
        <p:spPr>
          <a:xfrm>
            <a:off x="663575" y="355600"/>
            <a:ext cx="10690225" cy="5821363"/>
          </a:xfrm>
        </p:spPr>
        <p:txBody>
          <a:bodyPr/>
          <a:lstStyle/>
          <a:p>
            <a:pPr marL="0" indent="0" eaLnBrk="1" hangingPunct="1">
              <a:buFont typeface="Arial" charset="0"/>
              <a:buNone/>
            </a:pPr>
            <a:r>
              <a:rPr lang="en-IN" altLang="en-US" smtClean="0"/>
              <a:t>3.2 Sequence Diagram</a:t>
            </a:r>
          </a:p>
          <a:p>
            <a:pPr marL="0" indent="0" eaLnBrk="1" hangingPunct="1">
              <a:buFont typeface="Arial" charset="0"/>
              <a:buNone/>
            </a:pPr>
            <a:endParaRPr lang="en-IN" altLang="en-US" smtClean="0"/>
          </a:p>
        </p:txBody>
      </p:sp>
      <p:pic>
        <p:nvPicPr>
          <p:cNvPr id="10243" name="Picture 2"/>
          <p:cNvPicPr>
            <a:picLocks noChangeAspect="1" noChangeArrowheads="1"/>
          </p:cNvPicPr>
          <p:nvPr/>
        </p:nvPicPr>
        <p:blipFill>
          <a:blip r:embed="rId2"/>
          <a:srcRect/>
          <a:stretch>
            <a:fillRect/>
          </a:stretch>
        </p:blipFill>
        <p:spPr bwMode="auto">
          <a:xfrm>
            <a:off x="3135313" y="820738"/>
            <a:ext cx="5276850" cy="6065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noChangeArrowheads="1"/>
          </p:cNvSpPr>
          <p:nvPr>
            <p:ph idx="1"/>
          </p:nvPr>
        </p:nvSpPr>
        <p:spPr>
          <a:xfrm>
            <a:off x="838200" y="728663"/>
            <a:ext cx="10515600" cy="5448300"/>
          </a:xfrm>
        </p:spPr>
        <p:txBody>
          <a:bodyPr/>
          <a:lstStyle/>
          <a:p>
            <a:pPr marL="0" indent="0" eaLnBrk="1" hangingPunct="1">
              <a:buFont typeface="Arial" charset="0"/>
              <a:buNone/>
            </a:pPr>
            <a:r>
              <a:rPr lang="en-IN" altLang="en-US" smtClean="0"/>
              <a:t>3.3 Collaboration Diagram</a:t>
            </a:r>
          </a:p>
          <a:p>
            <a:pPr marL="0" indent="0" eaLnBrk="1" hangingPunct="1">
              <a:buFont typeface="Arial" charset="0"/>
              <a:buNone/>
            </a:pPr>
            <a:endParaRPr lang="en-IN" altLang="en-US" smtClean="0"/>
          </a:p>
        </p:txBody>
      </p:sp>
      <p:pic>
        <p:nvPicPr>
          <p:cNvPr id="11267" name="Picture 4" descr="Collaboration"/>
          <p:cNvPicPr>
            <a:picLocks noChangeAspect="1" noChangeArrowheads="1"/>
          </p:cNvPicPr>
          <p:nvPr/>
        </p:nvPicPr>
        <p:blipFill>
          <a:blip r:embed="rId2"/>
          <a:srcRect/>
          <a:stretch>
            <a:fillRect/>
          </a:stretch>
        </p:blipFill>
        <p:spPr bwMode="auto">
          <a:xfrm>
            <a:off x="2768600" y="1803400"/>
            <a:ext cx="6307138" cy="4103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noChangeArrowheads="1"/>
          </p:cNvSpPr>
          <p:nvPr>
            <p:ph idx="1"/>
          </p:nvPr>
        </p:nvSpPr>
        <p:spPr>
          <a:xfrm>
            <a:off x="838200" y="173038"/>
            <a:ext cx="10515600" cy="6003925"/>
          </a:xfrm>
        </p:spPr>
        <p:txBody>
          <a:bodyPr/>
          <a:lstStyle/>
          <a:p>
            <a:pPr marL="0" indent="0" eaLnBrk="1" hangingPunct="1">
              <a:buFont typeface="Arial" charset="0"/>
              <a:buNone/>
            </a:pPr>
            <a:r>
              <a:rPr lang="en-IN" altLang="en-US" smtClean="0"/>
              <a:t>3.4 State Diagram</a:t>
            </a:r>
          </a:p>
          <a:p>
            <a:pPr marL="0" indent="0" eaLnBrk="1" hangingPunct="1">
              <a:buFont typeface="Arial" charset="0"/>
              <a:buNone/>
            </a:pPr>
            <a:endParaRPr lang="en-IN" altLang="en-US" smtClean="0"/>
          </a:p>
        </p:txBody>
      </p:sp>
      <p:pic>
        <p:nvPicPr>
          <p:cNvPr id="12291" name="Picture 5"/>
          <p:cNvPicPr>
            <a:picLocks noChangeAspect="1" noChangeArrowheads="1"/>
          </p:cNvPicPr>
          <p:nvPr/>
        </p:nvPicPr>
        <p:blipFill>
          <a:blip r:embed="rId2"/>
          <a:srcRect l="-11" t="-5" r="-11" b="-5"/>
          <a:stretch>
            <a:fillRect/>
          </a:stretch>
        </p:blipFill>
        <p:spPr bwMode="auto">
          <a:xfrm>
            <a:off x="4414838" y="539750"/>
            <a:ext cx="2978150" cy="5994400"/>
          </a:xfrm>
          <a:prstGeom prst="rect">
            <a:avLst/>
          </a:prstGeom>
          <a:solidFill>
            <a:srgbClr val="FFFFFF"/>
          </a:solid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noChangeArrowheads="1"/>
          </p:cNvSpPr>
          <p:nvPr>
            <p:ph idx="1"/>
          </p:nvPr>
        </p:nvSpPr>
        <p:spPr>
          <a:xfrm>
            <a:off x="469900" y="73025"/>
            <a:ext cx="10883900" cy="6316663"/>
          </a:xfrm>
        </p:spPr>
        <p:txBody>
          <a:bodyPr/>
          <a:lstStyle/>
          <a:p>
            <a:pPr marL="0" indent="0" eaLnBrk="1" hangingPunct="1">
              <a:buFont typeface="Arial" charset="0"/>
              <a:buNone/>
            </a:pPr>
            <a:r>
              <a:rPr lang="en-IN" altLang="en-US" smtClean="0"/>
              <a:t>3.5 Activity Diagram</a:t>
            </a:r>
          </a:p>
          <a:p>
            <a:pPr marL="0" indent="0" eaLnBrk="1" hangingPunct="1">
              <a:buFont typeface="Arial" charset="0"/>
              <a:buNone/>
            </a:pPr>
            <a:endParaRPr lang="en-IN" altLang="en-US" smtClean="0"/>
          </a:p>
        </p:txBody>
      </p:sp>
      <p:pic>
        <p:nvPicPr>
          <p:cNvPr id="13315" name="Picture 4" descr="activity"/>
          <p:cNvPicPr>
            <a:picLocks noChangeAspect="1" noChangeArrowheads="1"/>
          </p:cNvPicPr>
          <p:nvPr/>
        </p:nvPicPr>
        <p:blipFill>
          <a:blip r:embed="rId2"/>
          <a:srcRect/>
          <a:stretch>
            <a:fillRect/>
          </a:stretch>
        </p:blipFill>
        <p:spPr bwMode="auto">
          <a:xfrm>
            <a:off x="4219575" y="444500"/>
            <a:ext cx="2951163" cy="6253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noChangeArrowheads="1"/>
          </p:cNvSpPr>
          <p:nvPr>
            <p:ph idx="1"/>
          </p:nvPr>
        </p:nvSpPr>
        <p:spPr>
          <a:xfrm>
            <a:off x="838200" y="242888"/>
            <a:ext cx="10515600" cy="5934075"/>
          </a:xfrm>
        </p:spPr>
        <p:txBody>
          <a:bodyPr/>
          <a:lstStyle/>
          <a:p>
            <a:pPr marL="0" indent="0" eaLnBrk="1" hangingPunct="1">
              <a:buFont typeface="Arial" charset="0"/>
              <a:buNone/>
            </a:pPr>
            <a:r>
              <a:rPr lang="en-IN" altLang="en-US" smtClean="0"/>
              <a:t>3.6 Use Case Diagram</a:t>
            </a:r>
          </a:p>
          <a:p>
            <a:pPr marL="0" indent="0" eaLnBrk="1" hangingPunct="1">
              <a:buFont typeface="Arial" charset="0"/>
              <a:buNone/>
            </a:pPr>
            <a:endParaRPr lang="en-IN" altLang="en-US" smtClean="0"/>
          </a:p>
          <a:p>
            <a:pPr marL="0" indent="0" eaLnBrk="1" hangingPunct="1">
              <a:buFont typeface="Arial" charset="0"/>
              <a:buNone/>
            </a:pPr>
            <a:endParaRPr lang="en-IN" altLang="en-US" smtClean="0"/>
          </a:p>
          <a:p>
            <a:pPr marL="0" indent="0" eaLnBrk="1" hangingPunct="1">
              <a:buFont typeface="Arial" charset="0"/>
              <a:buNone/>
            </a:pPr>
            <a:endParaRPr lang="en-IN" altLang="en-US" smtClean="0"/>
          </a:p>
          <a:p>
            <a:pPr marL="0" indent="0" eaLnBrk="1" hangingPunct="1">
              <a:buFont typeface="Arial" charset="0"/>
              <a:buNone/>
            </a:pPr>
            <a:endParaRPr lang="en-IN" altLang="en-US" smtClean="0"/>
          </a:p>
        </p:txBody>
      </p:sp>
      <p:pic>
        <p:nvPicPr>
          <p:cNvPr id="14339" name="Picture 5"/>
          <p:cNvPicPr>
            <a:picLocks noChangeAspect="1" noChangeArrowheads="1"/>
          </p:cNvPicPr>
          <p:nvPr/>
        </p:nvPicPr>
        <p:blipFill>
          <a:blip r:embed="rId2"/>
          <a:srcRect l="-15" t="-9" r="-15" b="-9"/>
          <a:stretch>
            <a:fillRect/>
          </a:stretch>
        </p:blipFill>
        <p:spPr bwMode="auto">
          <a:xfrm>
            <a:off x="4189413" y="681038"/>
            <a:ext cx="3813175" cy="5748337"/>
          </a:xfrm>
          <a:prstGeom prst="rect">
            <a:avLst/>
          </a:prstGeom>
          <a:solidFill>
            <a:srgbClr val="FFFFFF"/>
          </a:solid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noChangeArrowheads="1"/>
          </p:cNvSpPr>
          <p:nvPr>
            <p:ph idx="1"/>
          </p:nvPr>
        </p:nvSpPr>
        <p:spPr>
          <a:xfrm>
            <a:off x="838200" y="728663"/>
            <a:ext cx="10515600" cy="5448300"/>
          </a:xfrm>
        </p:spPr>
        <p:txBody>
          <a:bodyPr/>
          <a:lstStyle/>
          <a:p>
            <a:pPr marL="0" indent="0" eaLnBrk="1" hangingPunct="1">
              <a:buFont typeface="Arial" charset="0"/>
              <a:buNone/>
            </a:pPr>
            <a:r>
              <a:rPr lang="en-IN" altLang="en-US" smtClean="0"/>
              <a:t>3.7.1 Data Flow Diagram for Admin(Level 1)</a:t>
            </a:r>
          </a:p>
          <a:p>
            <a:pPr marL="0" indent="0" eaLnBrk="1" hangingPunct="1">
              <a:buFont typeface="Arial" charset="0"/>
              <a:buNone/>
            </a:pPr>
            <a:endParaRPr lang="en-IN" altLang="en-US" smtClean="0"/>
          </a:p>
        </p:txBody>
      </p:sp>
      <p:pic>
        <p:nvPicPr>
          <p:cNvPr id="15363" name="Picture 4"/>
          <p:cNvPicPr>
            <a:picLocks noChangeAspect="1" noChangeArrowheads="1"/>
          </p:cNvPicPr>
          <p:nvPr/>
        </p:nvPicPr>
        <p:blipFill>
          <a:blip r:embed="rId2"/>
          <a:srcRect l="-6" t="-14" r="-6" b="-14"/>
          <a:stretch>
            <a:fillRect/>
          </a:stretch>
        </p:blipFill>
        <p:spPr bwMode="auto">
          <a:xfrm>
            <a:off x="2234242" y="1940943"/>
            <a:ext cx="6935158" cy="3735238"/>
          </a:xfrm>
          <a:prstGeom prst="rect">
            <a:avLst/>
          </a:prstGeom>
          <a:solidFill>
            <a:srgbClr val="FFFFFF"/>
          </a:solid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noChangeArrowheads="1"/>
          </p:cNvSpPr>
          <p:nvPr>
            <p:ph idx="1"/>
          </p:nvPr>
        </p:nvSpPr>
        <p:spPr>
          <a:xfrm>
            <a:off x="838200" y="728663"/>
            <a:ext cx="10515600" cy="5448300"/>
          </a:xfrm>
        </p:spPr>
        <p:txBody>
          <a:bodyPr/>
          <a:lstStyle/>
          <a:p>
            <a:pPr marL="0" indent="0" eaLnBrk="1" hangingPunct="1">
              <a:buFont typeface="Arial" charset="0"/>
              <a:buNone/>
            </a:pPr>
            <a:r>
              <a:rPr lang="en-IN" altLang="en-US" smtClean="0"/>
              <a:t>3.7.3 Data Flow Diagram - Admin(Level 1)</a:t>
            </a:r>
          </a:p>
          <a:p>
            <a:pPr marL="0" indent="0" eaLnBrk="1" hangingPunct="1">
              <a:buFont typeface="Arial" charset="0"/>
              <a:buNone/>
            </a:pPr>
            <a:endParaRPr lang="en-IN" altLang="en-US" smtClean="0"/>
          </a:p>
        </p:txBody>
      </p:sp>
      <p:pic>
        <p:nvPicPr>
          <p:cNvPr id="16387" name="Picture 7"/>
          <p:cNvPicPr>
            <a:picLocks noChangeAspect="1" noChangeArrowheads="1"/>
          </p:cNvPicPr>
          <p:nvPr/>
        </p:nvPicPr>
        <p:blipFill>
          <a:blip r:embed="rId2"/>
          <a:srcRect l="-9" t="-12" r="-9" b="-12"/>
          <a:stretch>
            <a:fillRect/>
          </a:stretch>
        </p:blipFill>
        <p:spPr bwMode="auto">
          <a:xfrm>
            <a:off x="3055938" y="1262063"/>
            <a:ext cx="6467475" cy="4616450"/>
          </a:xfrm>
          <a:prstGeom prst="rect">
            <a:avLst/>
          </a:prstGeom>
          <a:solidFill>
            <a:srgbClr val="FFFFFF"/>
          </a:solid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noChangeArrowheads="1"/>
          </p:cNvSpPr>
          <p:nvPr>
            <p:ph idx="1"/>
          </p:nvPr>
        </p:nvSpPr>
        <p:spPr>
          <a:xfrm>
            <a:off x="838200" y="728663"/>
            <a:ext cx="10515600" cy="5448300"/>
          </a:xfrm>
        </p:spPr>
        <p:txBody>
          <a:bodyPr/>
          <a:lstStyle/>
          <a:p>
            <a:pPr marL="0" indent="0" eaLnBrk="1" hangingPunct="1">
              <a:buFont typeface="Arial" charset="0"/>
              <a:buNone/>
            </a:pPr>
            <a:r>
              <a:rPr lang="en-IN" altLang="en-US" smtClean="0"/>
              <a:t>3.7.3 Data Flow Diagram for User(Level 1)</a:t>
            </a:r>
          </a:p>
          <a:p>
            <a:pPr marL="0" indent="0" eaLnBrk="1" hangingPunct="1">
              <a:buFont typeface="Arial" charset="0"/>
              <a:buNone/>
            </a:pPr>
            <a:endParaRPr lang="en-IN" altLang="en-US" smtClean="0"/>
          </a:p>
        </p:txBody>
      </p:sp>
      <p:pic>
        <p:nvPicPr>
          <p:cNvPr id="17411" name="Picture 5"/>
          <p:cNvPicPr>
            <a:picLocks noChangeAspect="1" noChangeArrowheads="1"/>
          </p:cNvPicPr>
          <p:nvPr/>
        </p:nvPicPr>
        <p:blipFill>
          <a:blip r:embed="rId2"/>
          <a:srcRect l="-6" t="-20" r="-6" b="-20"/>
          <a:stretch>
            <a:fillRect/>
          </a:stretch>
        </p:blipFill>
        <p:spPr bwMode="auto">
          <a:xfrm>
            <a:off x="2560638" y="1638300"/>
            <a:ext cx="6608762" cy="4110038"/>
          </a:xfrm>
          <a:prstGeom prst="rect">
            <a:avLst/>
          </a:prstGeom>
          <a:solidFill>
            <a:srgbClr val="FFFFFF"/>
          </a:solid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8200" y="365125"/>
            <a:ext cx="10515600" cy="681038"/>
          </a:xfrm>
        </p:spPr>
        <p:txBody>
          <a:bodyPr rtlCol="0">
            <a:normAutofit/>
          </a:bodyPr>
          <a:lstStyle/>
          <a:p>
            <a:pPr algn="ctr" eaLnBrk="1" fontAlgn="auto" hangingPunct="1">
              <a:spcAft>
                <a:spcPts val="0"/>
              </a:spcAft>
              <a:defRPr/>
            </a:pPr>
            <a:r>
              <a:rPr lang="en-IN" sz="4000" b="1" dirty="0">
                <a:latin typeface="+mn-lt"/>
              </a:rPr>
              <a:t>4. DATA DICTIONARY</a:t>
            </a:r>
          </a:p>
        </p:txBody>
      </p:sp>
      <p:sp>
        <p:nvSpPr>
          <p:cNvPr id="18435" name="Content Placeholder 4"/>
          <p:cNvSpPr>
            <a:spLocks noGrp="1" noChangeArrowheads="1"/>
          </p:cNvSpPr>
          <p:nvPr>
            <p:ph idx="1"/>
          </p:nvPr>
        </p:nvSpPr>
        <p:spPr>
          <a:xfrm>
            <a:off x="838200" y="1206500"/>
            <a:ext cx="10515600" cy="4970463"/>
          </a:xfrm>
        </p:spPr>
        <p:txBody>
          <a:bodyPr/>
          <a:lstStyle/>
          <a:p>
            <a:pPr eaLnBrk="1" hangingPunct="1">
              <a:buFont typeface="Arial" charset="0"/>
              <a:buNone/>
            </a:pPr>
            <a:r>
              <a:rPr lang="en-IN" altLang="en-US" smtClean="0"/>
              <a:t>4.1 Database Tables</a:t>
            </a:r>
          </a:p>
          <a:p>
            <a:pPr eaLnBrk="1" hangingPunct="1"/>
            <a:endParaRPr lang="en-IN" altLang="en-US" smtClean="0"/>
          </a:p>
          <a:p>
            <a:pPr eaLnBrk="1" hangingPunct="1"/>
            <a:endParaRPr lang="en-IN" altLang="en-US" smtClean="0"/>
          </a:p>
        </p:txBody>
      </p:sp>
      <p:graphicFrame>
        <p:nvGraphicFramePr>
          <p:cNvPr id="6" name="Table 5">
            <a:extLst>
              <a:ext uri="{FF2B5EF4-FFF2-40B4-BE49-F238E27FC236}"/>
            </a:extLst>
          </p:cNvPr>
          <p:cNvGraphicFramePr>
            <a:graphicFrameLocks noGrp="1"/>
          </p:cNvGraphicFramePr>
          <p:nvPr/>
        </p:nvGraphicFramePr>
        <p:xfrm>
          <a:off x="2560638" y="1697038"/>
          <a:ext cx="6662737" cy="4064002"/>
        </p:xfrm>
        <a:graphic>
          <a:graphicData uri="http://schemas.openxmlformats.org/drawingml/2006/table">
            <a:tbl>
              <a:tblPr/>
              <a:tblGrid>
                <a:gridCol w="1571481">
                  <a:extLst>
                    <a:ext uri="{9D8B030D-6E8A-4147-A177-3AD203B41FA5}"/>
                  </a:extLst>
                </a:gridCol>
                <a:gridCol w="1014825">
                  <a:extLst>
                    <a:ext uri="{9D8B030D-6E8A-4147-A177-3AD203B41FA5}"/>
                  </a:extLst>
                </a:gridCol>
                <a:gridCol w="525968">
                  <a:extLst>
                    <a:ext uri="{9D8B030D-6E8A-4147-A177-3AD203B41FA5}"/>
                  </a:extLst>
                </a:gridCol>
                <a:gridCol w="1112597">
                  <a:extLst>
                    <a:ext uri="{9D8B030D-6E8A-4147-A177-3AD203B41FA5}"/>
                  </a:extLst>
                </a:gridCol>
                <a:gridCol w="1371656">
                  <a:extLst>
                    <a:ext uri="{9D8B030D-6E8A-4147-A177-3AD203B41FA5}"/>
                  </a:extLst>
                </a:gridCol>
                <a:gridCol w="1066210">
                  <a:extLst>
                    <a:ext uri="{9D8B030D-6E8A-4147-A177-3AD203B41FA5}"/>
                  </a:extLst>
                </a:gridCol>
              </a:tblGrid>
              <a:tr h="342923">
                <a:tc gridSpan="6">
                  <a:txBody>
                    <a:bodyPr/>
                    <a:lstStyle/>
                    <a:p>
                      <a:pPr marL="0" marR="0" algn="ctr">
                        <a:spcBef>
                          <a:spcPts val="0"/>
                        </a:spcBef>
                        <a:spcAft>
                          <a:spcPts val="0"/>
                        </a:spcAft>
                      </a:pPr>
                      <a:r>
                        <a:rPr lang="en-US" sz="1200" b="1">
                          <a:latin typeface="Times New Roman"/>
                          <a:ea typeface="Times New Roman"/>
                          <a:cs typeface="Shruti"/>
                        </a:rPr>
                        <a:t>ct_user</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extLst>
              </a:tr>
              <a:tr h="342923">
                <a:tc>
                  <a:txBody>
                    <a:bodyPr/>
                    <a:lstStyle/>
                    <a:p>
                      <a:pPr marL="0" marR="0">
                        <a:spcBef>
                          <a:spcPts val="0"/>
                        </a:spcBef>
                        <a:spcAft>
                          <a:spcPts val="0"/>
                        </a:spcAft>
                      </a:pPr>
                      <a:r>
                        <a:rPr lang="en-US" sz="1200" b="1">
                          <a:latin typeface="Times New Roman"/>
                          <a:ea typeface="Times New Roman"/>
                          <a:cs typeface="Shruti"/>
                        </a:rPr>
                        <a:t>Field name</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Data type</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Size</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Constraint</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Reference</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Description</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extLst>
              </a:tr>
              <a:tr h="342923">
                <a:tc>
                  <a:txBody>
                    <a:bodyPr/>
                    <a:lstStyle/>
                    <a:p>
                      <a:pPr marL="0" marR="0">
                        <a:spcBef>
                          <a:spcPts val="0"/>
                        </a:spcBef>
                        <a:spcAft>
                          <a:spcPts val="0"/>
                        </a:spcAft>
                      </a:pPr>
                      <a:r>
                        <a:rPr lang="en-US" sz="1200">
                          <a:latin typeface="Times New Roman"/>
                          <a:ea typeface="Times New Roman"/>
                          <a:cs typeface="Shruti"/>
                        </a:rPr>
                        <a:t>u_ID</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int</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20</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Primary Key</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To get user Id</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extLst>
              </a:tr>
              <a:tr h="466959">
                <a:tc>
                  <a:txBody>
                    <a:bodyPr/>
                    <a:lstStyle/>
                    <a:p>
                      <a:pPr marL="0" marR="0">
                        <a:spcBef>
                          <a:spcPts val="0"/>
                        </a:spcBef>
                        <a:spcAft>
                          <a:spcPts val="0"/>
                        </a:spcAft>
                      </a:pPr>
                      <a:r>
                        <a:rPr lang="en-US" sz="1200">
                          <a:latin typeface="Times New Roman"/>
                          <a:ea typeface="Times New Roman"/>
                          <a:cs typeface="Shruti"/>
                        </a:rPr>
                        <a:t>user_name</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varchar</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60</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NOT NULL</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To get user name</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extLst>
              </a:tr>
              <a:tr h="466959">
                <a:tc>
                  <a:txBody>
                    <a:bodyPr/>
                    <a:lstStyle/>
                    <a:p>
                      <a:pPr marL="0" marR="0">
                        <a:spcBef>
                          <a:spcPts val="0"/>
                        </a:spcBef>
                        <a:spcAft>
                          <a:spcPts val="0"/>
                        </a:spcAft>
                      </a:pPr>
                      <a:r>
                        <a:rPr lang="en-US" sz="1200">
                          <a:latin typeface="Times New Roman"/>
                          <a:ea typeface="Times New Roman"/>
                          <a:cs typeface="Shruti"/>
                        </a:rPr>
                        <a:t>user_pass</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varchar</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255</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NOT NULL</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To get user password</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extLst>
              </a:tr>
              <a:tr h="466959">
                <a:tc>
                  <a:txBody>
                    <a:bodyPr/>
                    <a:lstStyle/>
                    <a:p>
                      <a:pPr marL="0" marR="0">
                        <a:spcBef>
                          <a:spcPts val="0"/>
                        </a:spcBef>
                        <a:spcAft>
                          <a:spcPts val="0"/>
                        </a:spcAft>
                      </a:pPr>
                      <a:r>
                        <a:rPr lang="en-US" sz="1200">
                          <a:latin typeface="Times New Roman"/>
                          <a:ea typeface="Times New Roman"/>
                          <a:cs typeface="Shruti"/>
                        </a:rPr>
                        <a:t>user_email</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varchar</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100</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NOT NULL</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To get user email</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extLst>
              </a:tr>
              <a:tr h="466959">
                <a:tc>
                  <a:txBody>
                    <a:bodyPr/>
                    <a:lstStyle/>
                    <a:p>
                      <a:pPr marL="0" marR="0">
                        <a:spcBef>
                          <a:spcPts val="0"/>
                        </a:spcBef>
                        <a:spcAft>
                          <a:spcPts val="0"/>
                        </a:spcAft>
                      </a:pPr>
                      <a:r>
                        <a:rPr lang="en-US" sz="1200">
                          <a:latin typeface="Times New Roman"/>
                          <a:ea typeface="Times New Roman"/>
                          <a:cs typeface="Shruti"/>
                        </a:rPr>
                        <a:t>user_last_login</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datetime</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NOT NULL</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Time to get user lastlogin</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extLst>
              </a:tr>
              <a:tr h="466959">
                <a:tc>
                  <a:txBody>
                    <a:bodyPr/>
                    <a:lstStyle/>
                    <a:p>
                      <a:pPr marL="0" marR="0">
                        <a:spcBef>
                          <a:spcPts val="0"/>
                        </a:spcBef>
                        <a:spcAft>
                          <a:spcPts val="0"/>
                        </a:spcAft>
                      </a:pPr>
                      <a:r>
                        <a:rPr lang="en-US" sz="1200">
                          <a:latin typeface="Times New Roman"/>
                          <a:ea typeface="Times New Roman"/>
                          <a:cs typeface="Shruti"/>
                        </a:rPr>
                        <a:t>user_Joined</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datetime</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NOT NULL</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User joined time</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extLst>
              </a:tr>
              <a:tr h="700438">
                <a:tc>
                  <a:txBody>
                    <a:bodyPr/>
                    <a:lstStyle/>
                    <a:p>
                      <a:pPr marL="0" marR="0">
                        <a:spcBef>
                          <a:spcPts val="0"/>
                        </a:spcBef>
                        <a:spcAft>
                          <a:spcPts val="0"/>
                        </a:spcAft>
                      </a:pPr>
                      <a:r>
                        <a:rPr lang="en-US" sz="1200">
                          <a:latin typeface="Times New Roman"/>
                          <a:ea typeface="Times New Roman"/>
                          <a:cs typeface="Shruti"/>
                        </a:rPr>
                        <a:t>Is_active</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boolean</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NOT NULL</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10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Times New Roman"/>
                          <a:cs typeface="Shruti"/>
                        </a:rPr>
                        <a:t>For user activation check</a:t>
                      </a:r>
                      <a:endParaRPr lang="en-US" sz="1100" dirty="0">
                        <a:latin typeface="Calibri"/>
                        <a:ea typeface="Times New Roman"/>
                        <a:cs typeface="Shruti"/>
                      </a:endParaRPr>
                    </a:p>
                  </a:txBody>
                  <a:tcPr marL="68587" marR="685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latin typeface="+mn-lt"/>
              </a:rPr>
              <a:t>1. </a:t>
            </a:r>
            <a:r>
              <a:rPr lang="en-US" sz="4000" b="1" dirty="0" smtClean="0">
                <a:latin typeface="+mn-lt"/>
              </a:rPr>
              <a:t>ABSTRACT</a:t>
            </a:r>
            <a:endParaRPr lang="en-US" sz="4000" b="1" dirty="0">
              <a:latin typeface="+mn-lt"/>
            </a:endParaRPr>
          </a:p>
        </p:txBody>
      </p:sp>
      <p:sp>
        <p:nvSpPr>
          <p:cNvPr id="3" name="Content Placeholder 2"/>
          <p:cNvSpPr>
            <a:spLocks noGrp="1"/>
          </p:cNvSpPr>
          <p:nvPr>
            <p:ph idx="1"/>
          </p:nvPr>
        </p:nvSpPr>
        <p:spPr/>
        <p:txBody>
          <a:bodyPr/>
          <a:lstStyle/>
          <a:p>
            <a:r>
              <a:rPr lang="en-US" sz="2000" dirty="0" smtClean="0"/>
              <a:t>In present scenario usage of technology is widely increased mainly usage of internet had reached to every home. For eg. if you have to compile java program then we need JDK(Java Devlopment Kit) installed in your system. It is time taking process. But if you use our website no need to install JDK to your system. Our website allows you to compile source code and execute it online in different languages. Our website will provide online debugging and also allow to run the code in threee different languages. Users need to write code in editor and press "Run" button to compile and execute it. User also solve problem to increase logic by clicking problem solving.</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extLst>
          </p:cNvPr>
          <p:cNvGraphicFramePr>
            <a:graphicFrameLocks noGrp="1"/>
          </p:cNvGraphicFramePr>
          <p:nvPr>
            <p:ph idx="1"/>
          </p:nvPr>
        </p:nvGraphicFramePr>
        <p:xfrm>
          <a:off x="2873375" y="601663"/>
          <a:ext cx="6583363" cy="1920875"/>
        </p:xfrm>
        <a:graphic>
          <a:graphicData uri="http://schemas.openxmlformats.org/drawingml/2006/table">
            <a:tbl>
              <a:tblPr/>
              <a:tblGrid>
                <a:gridCol w="1388255">
                  <a:extLst>
                    <a:ext uri="{9D8B030D-6E8A-4147-A177-3AD203B41FA5}"/>
                  </a:extLst>
                </a:gridCol>
                <a:gridCol w="961319">
                  <a:extLst>
                    <a:ext uri="{9D8B030D-6E8A-4147-A177-3AD203B41FA5}"/>
                  </a:extLst>
                </a:gridCol>
                <a:gridCol w="652501">
                  <a:extLst>
                    <a:ext uri="{9D8B030D-6E8A-4147-A177-3AD203B41FA5}"/>
                  </a:extLst>
                </a:gridCol>
                <a:gridCol w="1109324">
                  <a:extLst>
                    <a:ext uri="{9D8B030D-6E8A-4147-A177-3AD203B41FA5}"/>
                  </a:extLst>
                </a:gridCol>
                <a:gridCol w="1311408">
                  <a:extLst>
                    <a:ext uri="{9D8B030D-6E8A-4147-A177-3AD203B41FA5}"/>
                  </a:extLst>
                </a:gridCol>
                <a:gridCol w="1160556">
                  <a:extLst>
                    <a:ext uri="{9D8B030D-6E8A-4147-A177-3AD203B41FA5}"/>
                  </a:extLst>
                </a:gridCol>
              </a:tblGrid>
              <a:tr h="274411">
                <a:tc gridSpan="6">
                  <a:txBody>
                    <a:bodyPr/>
                    <a:lstStyle/>
                    <a:p>
                      <a:pPr marL="0" marR="0" algn="ctr">
                        <a:spcBef>
                          <a:spcPts val="0"/>
                        </a:spcBef>
                        <a:spcAft>
                          <a:spcPts val="0"/>
                        </a:spcAft>
                      </a:pPr>
                      <a:r>
                        <a:rPr lang="en-US" sz="1200" b="1" dirty="0" err="1">
                          <a:solidFill>
                            <a:srgbClr val="000000"/>
                          </a:solidFill>
                          <a:latin typeface="Times New Roman"/>
                          <a:ea typeface="Times New Roman"/>
                          <a:cs typeface="Shruti"/>
                        </a:rPr>
                        <a:t>ct_admin</a:t>
                      </a:r>
                      <a:endParaRPr lang="en-US" sz="1100" dirty="0">
                        <a:latin typeface="Calibri"/>
                        <a:ea typeface="Times New Roman"/>
                        <a:cs typeface="Shruti"/>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extLst>
              </a:tr>
              <a:tr h="274411">
                <a:tc>
                  <a:txBody>
                    <a:bodyPr/>
                    <a:lstStyle/>
                    <a:p>
                      <a:pPr marL="0" marR="0">
                        <a:spcBef>
                          <a:spcPts val="0"/>
                        </a:spcBef>
                        <a:spcAft>
                          <a:spcPts val="0"/>
                        </a:spcAft>
                      </a:pPr>
                      <a:r>
                        <a:rPr lang="en-US" sz="1200" b="1">
                          <a:latin typeface="Times New Roman"/>
                          <a:ea typeface="Times New Roman"/>
                          <a:cs typeface="Shruti"/>
                        </a:rPr>
                        <a:t>Field Name</a:t>
                      </a:r>
                      <a:endParaRPr lang="en-US" sz="1100">
                        <a:latin typeface="Calibri"/>
                        <a:ea typeface="Times New Roman"/>
                        <a:cs typeface="Shruti"/>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Data type</a:t>
                      </a:r>
                      <a:endParaRPr lang="en-US" sz="1100">
                        <a:latin typeface="Calibri"/>
                        <a:ea typeface="Times New Roman"/>
                        <a:cs typeface="Shruti"/>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Size</a:t>
                      </a:r>
                      <a:endParaRPr lang="en-US" sz="1100">
                        <a:latin typeface="Calibri"/>
                        <a:ea typeface="Times New Roman"/>
                        <a:cs typeface="Shruti"/>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Constraint</a:t>
                      </a:r>
                      <a:endParaRPr lang="en-US" sz="1100">
                        <a:latin typeface="Calibri"/>
                        <a:ea typeface="Times New Roman"/>
                        <a:cs typeface="Shruti"/>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Reference</a:t>
                      </a:r>
                      <a:endParaRPr lang="en-US" sz="1100">
                        <a:latin typeface="Calibri"/>
                        <a:ea typeface="Times New Roman"/>
                        <a:cs typeface="Shruti"/>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Description</a:t>
                      </a:r>
                      <a:endParaRPr lang="en-US" sz="1100">
                        <a:latin typeface="Calibri"/>
                        <a:ea typeface="Times New Roman"/>
                        <a:cs typeface="Shruti"/>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extLst>
              </a:tr>
              <a:tr h="274411">
                <a:tc>
                  <a:txBody>
                    <a:bodyPr/>
                    <a:lstStyle/>
                    <a:p>
                      <a:pPr marL="0" marR="0">
                        <a:spcBef>
                          <a:spcPts val="0"/>
                        </a:spcBef>
                        <a:spcAft>
                          <a:spcPts val="0"/>
                        </a:spcAft>
                      </a:pPr>
                      <a:r>
                        <a:rPr lang="en-US" sz="1200">
                          <a:latin typeface="Times New Roman"/>
                          <a:ea typeface="Times New Roman"/>
                          <a:cs typeface="Shruti"/>
                        </a:rPr>
                        <a:t>a_ID</a:t>
                      </a:r>
                      <a:endParaRPr lang="en-US" sz="1100">
                        <a:latin typeface="Calibri"/>
                        <a:ea typeface="Times New Roman"/>
                        <a:cs typeface="Shruti"/>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int</a:t>
                      </a:r>
                      <a:endParaRPr lang="en-US" sz="1100">
                        <a:latin typeface="Calibri"/>
                        <a:ea typeface="Times New Roman"/>
                        <a:cs typeface="Shruti"/>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20</a:t>
                      </a:r>
                      <a:endParaRPr lang="en-US" sz="1100">
                        <a:latin typeface="Calibri"/>
                        <a:ea typeface="Times New Roman"/>
                        <a:cs typeface="Shruti"/>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Primary key</a:t>
                      </a:r>
                      <a:endParaRPr lang="en-US" sz="1100">
                        <a:latin typeface="Calibri"/>
                        <a:ea typeface="Times New Roman"/>
                        <a:cs typeface="Shruti"/>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100">
                        <a:latin typeface="Calibri"/>
                        <a:ea typeface="Times New Roman"/>
                        <a:cs typeface="Shruti"/>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For admin id</a:t>
                      </a:r>
                      <a:endParaRPr lang="en-US" sz="1100">
                        <a:latin typeface="Calibri"/>
                        <a:ea typeface="Times New Roman"/>
                        <a:cs typeface="Shruti"/>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extLst>
              </a:tr>
              <a:tr h="548821">
                <a:tc>
                  <a:txBody>
                    <a:bodyPr/>
                    <a:lstStyle/>
                    <a:p>
                      <a:pPr marL="0" marR="0">
                        <a:spcBef>
                          <a:spcPts val="0"/>
                        </a:spcBef>
                        <a:spcAft>
                          <a:spcPts val="0"/>
                        </a:spcAft>
                      </a:pPr>
                      <a:r>
                        <a:rPr lang="en-US" sz="1200">
                          <a:latin typeface="Times New Roman"/>
                          <a:ea typeface="Times New Roman"/>
                          <a:cs typeface="Shruti"/>
                        </a:rPr>
                        <a:t>admin_name</a:t>
                      </a:r>
                      <a:endParaRPr lang="en-US" sz="1100">
                        <a:latin typeface="Calibri"/>
                        <a:ea typeface="Times New Roman"/>
                        <a:cs typeface="Shruti"/>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varchar</a:t>
                      </a:r>
                      <a:endParaRPr lang="en-US" sz="1100">
                        <a:latin typeface="Calibri"/>
                        <a:ea typeface="Times New Roman"/>
                        <a:cs typeface="Shruti"/>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100</a:t>
                      </a:r>
                      <a:endParaRPr lang="en-US" sz="1100">
                        <a:latin typeface="Calibri"/>
                        <a:ea typeface="Times New Roman"/>
                        <a:cs typeface="Shruti"/>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NOT NULL</a:t>
                      </a:r>
                      <a:endParaRPr lang="en-US" sz="1100">
                        <a:latin typeface="Calibri"/>
                        <a:ea typeface="Times New Roman"/>
                        <a:cs typeface="Shruti"/>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100">
                        <a:latin typeface="Calibri"/>
                        <a:ea typeface="Times New Roman"/>
                        <a:cs typeface="Shruti"/>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For admin name</a:t>
                      </a:r>
                      <a:endParaRPr lang="en-US" sz="1100">
                        <a:latin typeface="Calibri"/>
                        <a:ea typeface="Times New Roman"/>
                        <a:cs typeface="Shruti"/>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extLst>
              </a:tr>
              <a:tr h="548821">
                <a:tc>
                  <a:txBody>
                    <a:bodyPr/>
                    <a:lstStyle/>
                    <a:p>
                      <a:pPr marL="0" marR="0">
                        <a:spcBef>
                          <a:spcPts val="0"/>
                        </a:spcBef>
                        <a:spcAft>
                          <a:spcPts val="0"/>
                        </a:spcAft>
                      </a:pPr>
                      <a:r>
                        <a:rPr lang="en-US" sz="1200" dirty="0">
                          <a:latin typeface="Times New Roman"/>
                          <a:ea typeface="Times New Roman"/>
                          <a:cs typeface="Shruti"/>
                        </a:rPr>
                        <a:t>Admin_pass</a:t>
                      </a:r>
                      <a:endParaRPr lang="en-US" sz="1100" dirty="0">
                        <a:latin typeface="Calibri"/>
                        <a:ea typeface="Times New Roman"/>
                        <a:cs typeface="Shruti"/>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varchar</a:t>
                      </a:r>
                      <a:endParaRPr lang="en-US" sz="1100">
                        <a:latin typeface="Calibri"/>
                        <a:ea typeface="Times New Roman"/>
                        <a:cs typeface="Shruti"/>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100</a:t>
                      </a:r>
                      <a:endParaRPr lang="en-US" sz="1100">
                        <a:latin typeface="Calibri"/>
                        <a:ea typeface="Times New Roman"/>
                        <a:cs typeface="Shruti"/>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NOT NULL</a:t>
                      </a:r>
                      <a:endParaRPr lang="en-US" sz="1100">
                        <a:latin typeface="Calibri"/>
                        <a:ea typeface="Times New Roman"/>
                        <a:cs typeface="Shruti"/>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100">
                        <a:latin typeface="Calibri"/>
                        <a:ea typeface="Times New Roman"/>
                        <a:cs typeface="Shruti"/>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Times New Roman"/>
                          <a:cs typeface="Shruti"/>
                        </a:rPr>
                        <a:t>For admin password</a:t>
                      </a:r>
                      <a:endParaRPr lang="en-US" sz="1100" dirty="0">
                        <a:latin typeface="Calibri"/>
                        <a:ea typeface="Times New Roman"/>
                        <a:cs typeface="Shruti"/>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extLst>
              </a:tr>
            </a:tbl>
          </a:graphicData>
        </a:graphic>
      </p:graphicFrame>
      <p:graphicFrame>
        <p:nvGraphicFramePr>
          <p:cNvPr id="6" name="Table 5">
            <a:extLst>
              <a:ext uri="{FF2B5EF4-FFF2-40B4-BE49-F238E27FC236}"/>
            </a:extLst>
          </p:cNvPr>
          <p:cNvGraphicFramePr>
            <a:graphicFrameLocks noGrp="1"/>
          </p:cNvGraphicFramePr>
          <p:nvPr/>
        </p:nvGraphicFramePr>
        <p:xfrm>
          <a:off x="2899956" y="3631473"/>
          <a:ext cx="6635931" cy="1933302"/>
        </p:xfrm>
        <a:graphic>
          <a:graphicData uri="http://schemas.openxmlformats.org/drawingml/2006/table">
            <a:tbl>
              <a:tblPr/>
              <a:tblGrid>
                <a:gridCol w="1104554">
                  <a:extLst>
                    <a:ext uri="{9D8B030D-6E8A-4147-A177-3AD203B41FA5}"/>
                  </a:extLst>
                </a:gridCol>
                <a:gridCol w="1104554">
                  <a:extLst>
                    <a:ext uri="{9D8B030D-6E8A-4147-A177-3AD203B41FA5}"/>
                  </a:extLst>
                </a:gridCol>
                <a:gridCol w="1104554">
                  <a:extLst>
                    <a:ext uri="{9D8B030D-6E8A-4147-A177-3AD203B41FA5}"/>
                  </a:extLst>
                </a:gridCol>
                <a:gridCol w="1104554">
                  <a:extLst>
                    <a:ext uri="{9D8B030D-6E8A-4147-A177-3AD203B41FA5}"/>
                  </a:extLst>
                </a:gridCol>
                <a:gridCol w="1105271">
                  <a:extLst>
                    <a:ext uri="{9D8B030D-6E8A-4147-A177-3AD203B41FA5}"/>
                  </a:extLst>
                </a:gridCol>
                <a:gridCol w="1112444">
                  <a:extLst>
                    <a:ext uri="{9D8B030D-6E8A-4147-A177-3AD203B41FA5}"/>
                  </a:extLst>
                </a:gridCol>
              </a:tblGrid>
              <a:tr h="322217">
                <a:tc gridSpan="6">
                  <a:txBody>
                    <a:bodyPr/>
                    <a:lstStyle/>
                    <a:p>
                      <a:pPr marL="0" marR="0" algn="ctr">
                        <a:spcBef>
                          <a:spcPts val="0"/>
                        </a:spcBef>
                        <a:spcAft>
                          <a:spcPts val="0"/>
                        </a:spcAft>
                      </a:pPr>
                      <a:r>
                        <a:rPr lang="en-US" sz="1200" b="1">
                          <a:latin typeface="Times New Roman"/>
                          <a:ea typeface="Times New Roman"/>
                          <a:cs typeface="Shruti"/>
                        </a:rPr>
                        <a:t>ct_tasks</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extLst>
              </a:tr>
              <a:tr h="322217">
                <a:tc>
                  <a:txBody>
                    <a:bodyPr/>
                    <a:lstStyle/>
                    <a:p>
                      <a:pPr marL="0" marR="0">
                        <a:spcBef>
                          <a:spcPts val="0"/>
                        </a:spcBef>
                        <a:spcAft>
                          <a:spcPts val="0"/>
                        </a:spcAft>
                      </a:pPr>
                      <a:r>
                        <a:rPr lang="en-US" sz="1200" b="1">
                          <a:latin typeface="Times New Roman"/>
                          <a:ea typeface="Times New Roman"/>
                          <a:cs typeface="Shruti"/>
                        </a:rPr>
                        <a:t>Field Name</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Data Type</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Size</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Constraint</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Reference</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Description</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extLst>
              </a:tr>
              <a:tr h="322217">
                <a:tc>
                  <a:txBody>
                    <a:bodyPr/>
                    <a:lstStyle/>
                    <a:p>
                      <a:pPr marL="0" marR="0">
                        <a:spcBef>
                          <a:spcPts val="0"/>
                        </a:spcBef>
                        <a:spcAft>
                          <a:spcPts val="0"/>
                        </a:spcAft>
                      </a:pPr>
                      <a:r>
                        <a:rPr lang="en-US" sz="1200">
                          <a:latin typeface="Times New Roman"/>
                          <a:ea typeface="Times New Roman"/>
                          <a:cs typeface="Shruti"/>
                        </a:rPr>
                        <a:t>t_ID</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solidFill>
                            <a:srgbClr val="000000"/>
                          </a:solidFill>
                          <a:highlight>
                            <a:srgbClr val="FFFFFF"/>
                          </a:highlight>
                          <a:latin typeface="Times New Roman"/>
                          <a:ea typeface="Times New Roman"/>
                          <a:cs typeface="Shruti"/>
                        </a:rPr>
                        <a:t>int</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20</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Primary Key</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Tssk Id</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extLst>
              </a:tr>
              <a:tr h="322217">
                <a:tc>
                  <a:txBody>
                    <a:bodyPr/>
                    <a:lstStyle/>
                    <a:p>
                      <a:pPr marL="0" marR="0">
                        <a:spcBef>
                          <a:spcPts val="0"/>
                        </a:spcBef>
                        <a:spcAft>
                          <a:spcPts val="0"/>
                        </a:spcAft>
                      </a:pPr>
                      <a:r>
                        <a:rPr lang="en-US" sz="1200">
                          <a:latin typeface="Times New Roman"/>
                          <a:ea typeface="Times New Roman"/>
                          <a:cs typeface="Shruti"/>
                        </a:rPr>
                        <a:t>t_name</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solidFill>
                            <a:srgbClr val="000000"/>
                          </a:solidFill>
                          <a:highlight>
                            <a:srgbClr val="FFFFFF"/>
                          </a:highlight>
                          <a:latin typeface="Times New Roman"/>
                          <a:ea typeface="Times New Roman"/>
                          <a:cs typeface="Shruti"/>
                        </a:rPr>
                        <a:t>Varchar</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100</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NOT NULL</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Taskname</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extLst>
              </a:tr>
              <a:tr h="644434">
                <a:tc>
                  <a:txBody>
                    <a:bodyPr/>
                    <a:lstStyle/>
                    <a:p>
                      <a:pPr marL="0" marR="0">
                        <a:spcBef>
                          <a:spcPts val="0"/>
                        </a:spcBef>
                        <a:spcAft>
                          <a:spcPts val="0"/>
                        </a:spcAft>
                      </a:pPr>
                      <a:r>
                        <a:rPr lang="en-US" sz="1200">
                          <a:latin typeface="Times New Roman"/>
                          <a:ea typeface="Times New Roman"/>
                          <a:cs typeface="Shruti"/>
                        </a:rPr>
                        <a:t>t_description</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solidFill>
                            <a:srgbClr val="000000"/>
                          </a:solidFill>
                          <a:highlight>
                            <a:srgbClr val="FFFFFF"/>
                          </a:highlight>
                          <a:latin typeface="Times New Roman"/>
                          <a:ea typeface="Times New Roman"/>
                          <a:cs typeface="Shruti"/>
                        </a:rPr>
                        <a:t>Varchar</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100</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NOT NULL</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Times New Roman"/>
                          <a:cs typeface="Shruti"/>
                        </a:rPr>
                        <a:t>Task description</a:t>
                      </a:r>
                      <a:endParaRPr lang="en-US" sz="1050" dirty="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extLst>
          </p:cNvPr>
          <p:cNvGraphicFramePr>
            <a:graphicFrameLocks noGrp="1"/>
          </p:cNvGraphicFramePr>
          <p:nvPr>
            <p:ph idx="1"/>
          </p:nvPr>
        </p:nvGraphicFramePr>
        <p:xfrm>
          <a:off x="2207624" y="457201"/>
          <a:ext cx="7432766" cy="2103120"/>
        </p:xfrm>
        <a:graphic>
          <a:graphicData uri="http://schemas.openxmlformats.org/drawingml/2006/table">
            <a:tbl>
              <a:tblPr/>
              <a:tblGrid>
                <a:gridCol w="1143382">
                  <a:extLst>
                    <a:ext uri="{9D8B030D-6E8A-4147-A177-3AD203B41FA5}"/>
                  </a:extLst>
                </a:gridCol>
                <a:gridCol w="1341003">
                  <a:extLst>
                    <a:ext uri="{9D8B030D-6E8A-4147-A177-3AD203B41FA5}"/>
                  </a:extLst>
                </a:gridCol>
                <a:gridCol w="776370">
                  <a:extLst>
                    <a:ext uri="{9D8B030D-6E8A-4147-A177-3AD203B41FA5}"/>
                  </a:extLst>
                </a:gridCol>
                <a:gridCol w="1341003">
                  <a:extLst>
                    <a:ext uri="{9D8B030D-6E8A-4147-A177-3AD203B41FA5}"/>
                  </a:extLst>
                </a:gridCol>
                <a:gridCol w="1152793">
                  <a:extLst>
                    <a:ext uri="{9D8B030D-6E8A-4147-A177-3AD203B41FA5}"/>
                  </a:extLst>
                </a:gridCol>
                <a:gridCol w="1678215">
                  <a:extLst>
                    <a:ext uri="{9D8B030D-6E8A-4147-A177-3AD203B41FA5}"/>
                  </a:extLst>
                </a:gridCol>
              </a:tblGrid>
              <a:tr h="300446">
                <a:tc gridSpan="6">
                  <a:txBody>
                    <a:bodyPr/>
                    <a:lstStyle/>
                    <a:p>
                      <a:pPr marL="0" marR="0" algn="ctr">
                        <a:spcBef>
                          <a:spcPts val="0"/>
                        </a:spcBef>
                        <a:spcAft>
                          <a:spcPts val="0"/>
                        </a:spcAft>
                      </a:pPr>
                      <a:r>
                        <a:rPr lang="en-US" sz="1200" dirty="0" err="1">
                          <a:latin typeface="Times New Roman"/>
                          <a:ea typeface="Times New Roman"/>
                          <a:cs typeface="Shruti"/>
                        </a:rPr>
                        <a:t>ct_</a:t>
                      </a:r>
                      <a:r>
                        <a:rPr lang="en-US" sz="1200" b="1" dirty="0" err="1">
                          <a:latin typeface="Times New Roman"/>
                          <a:ea typeface="Times New Roman"/>
                          <a:cs typeface="Shruti"/>
                        </a:rPr>
                        <a:t>io</a:t>
                      </a:r>
                      <a:endParaRPr lang="en-US" sz="1050" dirty="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extLst>
              </a:tr>
              <a:tr h="300446">
                <a:tc>
                  <a:txBody>
                    <a:bodyPr/>
                    <a:lstStyle/>
                    <a:p>
                      <a:pPr marL="0" marR="0">
                        <a:spcBef>
                          <a:spcPts val="0"/>
                        </a:spcBef>
                        <a:spcAft>
                          <a:spcPts val="0"/>
                        </a:spcAft>
                      </a:pPr>
                      <a:r>
                        <a:rPr lang="en-US" sz="1200" b="1">
                          <a:latin typeface="Times New Roman"/>
                          <a:ea typeface="Times New Roman"/>
                          <a:cs typeface="Shruti"/>
                        </a:rPr>
                        <a:t>Field Name</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Data type</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Size</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Constraint</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Reference</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Description</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extLst>
              </a:tr>
              <a:tr h="600890">
                <a:tc>
                  <a:txBody>
                    <a:bodyPr/>
                    <a:lstStyle/>
                    <a:p>
                      <a:pPr marL="0" marR="0">
                        <a:spcBef>
                          <a:spcPts val="0"/>
                        </a:spcBef>
                        <a:spcAft>
                          <a:spcPts val="0"/>
                        </a:spcAft>
                      </a:pPr>
                      <a:r>
                        <a:rPr lang="en-US" sz="1200">
                          <a:latin typeface="Times New Roman"/>
                          <a:ea typeface="Times New Roman"/>
                          <a:cs typeface="Shruti"/>
                        </a:rPr>
                        <a:t>io_ID</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int</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20</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Primary Key</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Contain comment ID</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extLst>
              </a:tr>
              <a:tr h="300446">
                <a:tc>
                  <a:txBody>
                    <a:bodyPr/>
                    <a:lstStyle/>
                    <a:p>
                      <a:pPr marL="0" marR="0">
                        <a:spcBef>
                          <a:spcPts val="0"/>
                        </a:spcBef>
                        <a:spcAft>
                          <a:spcPts val="0"/>
                        </a:spcAft>
                      </a:pPr>
                      <a:r>
                        <a:rPr lang="en-US" sz="1200" dirty="0">
                          <a:highlight>
                            <a:srgbClr val="FFFFFF"/>
                          </a:highlight>
                          <a:latin typeface="Times New Roman"/>
                          <a:ea typeface="Times New Roman"/>
                          <a:cs typeface="Shruti"/>
                        </a:rPr>
                        <a:t>input</a:t>
                      </a:r>
                      <a:endParaRPr lang="en-US" sz="1050" dirty="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Varchar</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500</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NOT NULL</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200">
                        <a:latin typeface="Times New Roman"/>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For input</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extLst>
              </a:tr>
              <a:tr h="300446">
                <a:tc>
                  <a:txBody>
                    <a:bodyPr/>
                    <a:lstStyle/>
                    <a:p>
                      <a:pPr marL="0" marR="0">
                        <a:spcBef>
                          <a:spcPts val="0"/>
                        </a:spcBef>
                        <a:spcAft>
                          <a:spcPts val="0"/>
                        </a:spcAft>
                      </a:pPr>
                      <a:r>
                        <a:rPr lang="en-US" sz="1200">
                          <a:highlight>
                            <a:srgbClr val="FFFFFF"/>
                          </a:highlight>
                          <a:latin typeface="Times New Roman"/>
                          <a:ea typeface="Times New Roman"/>
                          <a:cs typeface="Shruti"/>
                        </a:rPr>
                        <a:t>output</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Varchar</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500</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NOT NULL</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For output</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extLst>
              </a:tr>
              <a:tr h="300446">
                <a:tc>
                  <a:txBody>
                    <a:bodyPr/>
                    <a:lstStyle/>
                    <a:p>
                      <a:pPr marL="0" marR="0">
                        <a:spcBef>
                          <a:spcPts val="0"/>
                        </a:spcBef>
                        <a:spcAft>
                          <a:spcPts val="0"/>
                        </a:spcAft>
                      </a:pPr>
                      <a:r>
                        <a:rPr lang="en-US" sz="1200">
                          <a:latin typeface="Times New Roman"/>
                          <a:ea typeface="Times New Roman"/>
                          <a:cs typeface="Shruti"/>
                        </a:rPr>
                        <a:t>t_ID</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int</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50</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NOT NULL</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Times New Roman"/>
                          <a:cs typeface="Shruti"/>
                        </a:rPr>
                        <a:t>For </a:t>
                      </a:r>
                      <a:r>
                        <a:rPr lang="en-US" sz="1200" dirty="0" err="1">
                          <a:latin typeface="Times New Roman"/>
                          <a:ea typeface="Times New Roman"/>
                          <a:cs typeface="Shruti"/>
                        </a:rPr>
                        <a:t>taskId</a:t>
                      </a:r>
                      <a:endParaRPr lang="en-US" sz="1050" dirty="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extLst>
              </a:tr>
            </a:tbl>
          </a:graphicData>
        </a:graphic>
      </p:graphicFrame>
      <p:graphicFrame>
        <p:nvGraphicFramePr>
          <p:cNvPr id="6" name="Table 5">
            <a:extLst>
              <a:ext uri="{FF2B5EF4-FFF2-40B4-BE49-F238E27FC236}"/>
            </a:extLst>
          </p:cNvPr>
          <p:cNvGraphicFramePr>
            <a:graphicFrameLocks noGrp="1"/>
          </p:cNvGraphicFramePr>
          <p:nvPr/>
        </p:nvGraphicFramePr>
        <p:xfrm>
          <a:off x="2246811" y="3892729"/>
          <a:ext cx="7537269" cy="1645920"/>
        </p:xfrm>
        <a:graphic>
          <a:graphicData uri="http://schemas.openxmlformats.org/drawingml/2006/table">
            <a:tbl>
              <a:tblPr/>
              <a:tblGrid>
                <a:gridCol w="1503042">
                  <a:extLst>
                    <a:ext uri="{9D8B030D-6E8A-4147-A177-3AD203B41FA5}"/>
                  </a:extLst>
                </a:gridCol>
                <a:gridCol w="1276168">
                  <a:extLst>
                    <a:ext uri="{9D8B030D-6E8A-4147-A177-3AD203B41FA5}"/>
                  </a:extLst>
                </a:gridCol>
                <a:gridCol w="708982">
                  <a:extLst>
                    <a:ext uri="{9D8B030D-6E8A-4147-A177-3AD203B41FA5}"/>
                  </a:extLst>
                </a:gridCol>
                <a:gridCol w="1205270">
                  <a:extLst>
                    <a:ext uri="{9D8B030D-6E8A-4147-A177-3AD203B41FA5}"/>
                  </a:extLst>
                </a:gridCol>
                <a:gridCol w="992575">
                  <a:extLst>
                    <a:ext uri="{9D8B030D-6E8A-4147-A177-3AD203B41FA5}"/>
                  </a:extLst>
                </a:gridCol>
                <a:gridCol w="1851232">
                  <a:extLst>
                    <a:ext uri="{9D8B030D-6E8A-4147-A177-3AD203B41FA5}"/>
                  </a:extLst>
                </a:gridCol>
              </a:tblGrid>
              <a:tr h="329184">
                <a:tc gridSpan="6">
                  <a:txBody>
                    <a:bodyPr/>
                    <a:lstStyle/>
                    <a:p>
                      <a:pPr marL="0" marR="0" algn="ctr">
                        <a:spcBef>
                          <a:spcPts val="0"/>
                        </a:spcBef>
                        <a:spcAft>
                          <a:spcPts val="0"/>
                        </a:spcAft>
                      </a:pPr>
                      <a:r>
                        <a:rPr lang="en-US" sz="1200" b="1">
                          <a:solidFill>
                            <a:srgbClr val="000000"/>
                          </a:solidFill>
                          <a:latin typeface="Times New Roman"/>
                          <a:ea typeface="Times New Roman"/>
                          <a:cs typeface="Shruti"/>
                        </a:rPr>
                        <a:t>ct_completedtasks</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extLst>
              </a:tr>
              <a:tr h="329184">
                <a:tc>
                  <a:txBody>
                    <a:bodyPr/>
                    <a:lstStyle/>
                    <a:p>
                      <a:pPr marL="0" marR="0">
                        <a:spcBef>
                          <a:spcPts val="0"/>
                        </a:spcBef>
                        <a:spcAft>
                          <a:spcPts val="0"/>
                        </a:spcAft>
                      </a:pPr>
                      <a:r>
                        <a:rPr lang="en-US" sz="1200" b="1">
                          <a:latin typeface="Times New Roman"/>
                          <a:ea typeface="Times New Roman"/>
                          <a:cs typeface="Shruti"/>
                        </a:rPr>
                        <a:t>Field Name</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Data Type</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Size</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Constraint</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Reference</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Description</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extLst>
              </a:tr>
              <a:tr h="329184">
                <a:tc>
                  <a:txBody>
                    <a:bodyPr/>
                    <a:lstStyle/>
                    <a:p>
                      <a:pPr marL="0" marR="0">
                        <a:spcBef>
                          <a:spcPts val="0"/>
                        </a:spcBef>
                        <a:spcAft>
                          <a:spcPts val="0"/>
                        </a:spcAft>
                      </a:pPr>
                      <a:r>
                        <a:rPr lang="en-US" sz="1200">
                          <a:solidFill>
                            <a:srgbClr val="000000"/>
                          </a:solidFill>
                          <a:highlight>
                            <a:srgbClr val="FFFFFF"/>
                          </a:highlight>
                          <a:latin typeface="Times New Roman"/>
                          <a:ea typeface="Times New Roman"/>
                          <a:cs typeface="Shruti"/>
                        </a:rPr>
                        <a:t>ID</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int</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20</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Primary Key</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For completed task id</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extLst>
              </a:tr>
              <a:tr h="329184">
                <a:tc>
                  <a:txBody>
                    <a:bodyPr/>
                    <a:lstStyle/>
                    <a:p>
                      <a:pPr marL="0" marR="0">
                        <a:spcBef>
                          <a:spcPts val="0"/>
                        </a:spcBef>
                        <a:spcAft>
                          <a:spcPts val="0"/>
                        </a:spcAft>
                      </a:pPr>
                      <a:r>
                        <a:rPr lang="en-US" sz="1200">
                          <a:solidFill>
                            <a:srgbClr val="000000"/>
                          </a:solidFill>
                          <a:highlight>
                            <a:srgbClr val="FFFFFF"/>
                          </a:highlight>
                          <a:latin typeface="Times New Roman"/>
                          <a:ea typeface="Times New Roman"/>
                          <a:cs typeface="Shruti"/>
                        </a:rPr>
                        <a:t>u_ID</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solidFill>
                            <a:srgbClr val="000000"/>
                          </a:solidFill>
                          <a:highlight>
                            <a:srgbClr val="FFFFFF"/>
                          </a:highlight>
                          <a:latin typeface="Times New Roman"/>
                          <a:ea typeface="Times New Roman"/>
                          <a:cs typeface="Shruti"/>
                        </a:rPr>
                        <a:t>int</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20</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NOT NULL</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For user id</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extLst>
              </a:tr>
              <a:tr h="329184">
                <a:tc>
                  <a:txBody>
                    <a:bodyPr/>
                    <a:lstStyle/>
                    <a:p>
                      <a:pPr marL="0" marR="0">
                        <a:spcBef>
                          <a:spcPts val="0"/>
                        </a:spcBef>
                        <a:spcAft>
                          <a:spcPts val="0"/>
                        </a:spcAft>
                      </a:pPr>
                      <a:r>
                        <a:rPr lang="en-US" sz="1200">
                          <a:solidFill>
                            <a:srgbClr val="000000"/>
                          </a:solidFill>
                          <a:highlight>
                            <a:srgbClr val="FFFFFF"/>
                          </a:highlight>
                          <a:latin typeface="Times New Roman"/>
                          <a:ea typeface="Times New Roman"/>
                          <a:cs typeface="Shruti"/>
                        </a:rPr>
                        <a:t>t_ID</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int</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20</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NOT NULL</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05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Times New Roman"/>
                          <a:cs typeface="Shruti"/>
                        </a:rPr>
                        <a:t>For task id</a:t>
                      </a:r>
                      <a:endParaRPr lang="en-US" sz="1050" dirty="0">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noChangeArrowheads="1"/>
          </p:cNvSpPr>
          <p:nvPr>
            <p:ph idx="1"/>
          </p:nvPr>
        </p:nvSpPr>
        <p:spPr>
          <a:xfrm>
            <a:off x="838200" y="225425"/>
            <a:ext cx="10515600" cy="5951538"/>
          </a:xfrm>
        </p:spPr>
        <p:txBody>
          <a:bodyPr/>
          <a:lstStyle/>
          <a:p>
            <a:pPr eaLnBrk="1" hangingPunct="1">
              <a:buFont typeface="Arial" charset="0"/>
              <a:buNone/>
            </a:pPr>
            <a:r>
              <a:rPr lang="en-IN" altLang="en-US" smtClean="0"/>
              <a:t>4.2 ER Diagram</a:t>
            </a:r>
          </a:p>
          <a:p>
            <a:pPr eaLnBrk="1" hangingPunct="1"/>
            <a:endParaRPr lang="en-IN" altLang="en-US" smtClean="0"/>
          </a:p>
        </p:txBody>
      </p:sp>
      <p:pic>
        <p:nvPicPr>
          <p:cNvPr id="21507" name="Picture 4"/>
          <p:cNvPicPr>
            <a:picLocks noChangeAspect="1" noChangeArrowheads="1"/>
          </p:cNvPicPr>
          <p:nvPr/>
        </p:nvPicPr>
        <p:blipFill>
          <a:blip r:embed="rId2"/>
          <a:srcRect/>
          <a:stretch>
            <a:fillRect/>
          </a:stretch>
        </p:blipFill>
        <p:spPr bwMode="auto">
          <a:xfrm>
            <a:off x="1985963" y="1200150"/>
            <a:ext cx="7627937" cy="4837113"/>
          </a:xfrm>
          <a:prstGeom prst="rect">
            <a:avLst/>
          </a:prstGeom>
          <a:solidFill>
            <a:srgbClr val="FFFFFF"/>
          </a:solid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8200" y="166688"/>
            <a:ext cx="10515600" cy="777875"/>
          </a:xfrm>
        </p:spPr>
        <p:txBody>
          <a:bodyPr rtlCol="0">
            <a:normAutofit/>
          </a:bodyPr>
          <a:lstStyle/>
          <a:p>
            <a:pPr algn="ctr" eaLnBrk="1" fontAlgn="auto" hangingPunct="1">
              <a:spcAft>
                <a:spcPts val="0"/>
              </a:spcAft>
              <a:defRPr/>
            </a:pPr>
            <a:r>
              <a:rPr lang="en-IN" sz="4000" b="1" dirty="0">
                <a:latin typeface="+mn-lt"/>
              </a:rPr>
              <a:t>5. SCREENSHOTS</a:t>
            </a:r>
          </a:p>
        </p:txBody>
      </p:sp>
      <p:sp>
        <p:nvSpPr>
          <p:cNvPr id="3" name="Content Placeholder 2">
            <a:extLst>
              <a:ext uri="{FF2B5EF4-FFF2-40B4-BE49-F238E27FC236}"/>
            </a:extLst>
          </p:cNvPr>
          <p:cNvSpPr>
            <a:spLocks noGrp="1"/>
          </p:cNvSpPr>
          <p:nvPr>
            <p:ph idx="1"/>
          </p:nvPr>
        </p:nvSpPr>
        <p:spPr>
          <a:xfrm>
            <a:off x="838200" y="944563"/>
            <a:ext cx="10515600" cy="5641975"/>
          </a:xfrm>
        </p:spPr>
        <p:txBody>
          <a:bodyPr rtlCol="0">
            <a:normAutofit/>
          </a:bodyPr>
          <a:lstStyle/>
          <a:p>
            <a:pPr marL="0" indent="0" eaLnBrk="1" fontAlgn="auto" hangingPunct="1">
              <a:spcAft>
                <a:spcPts val="0"/>
              </a:spcAft>
              <a:buFont typeface="Arial" panose="020B0604020202020204" pitchFamily="34" charset="0"/>
              <a:buNone/>
              <a:defRPr/>
            </a:pPr>
            <a:r>
              <a:rPr lang="en-IN" dirty="0"/>
              <a:t>5.1 </a:t>
            </a:r>
            <a:r>
              <a:rPr lang="en-IN" dirty="0" smtClean="0"/>
              <a:t>Welcome Page</a:t>
            </a:r>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lvl="0"/>
            <a:r>
              <a:rPr lang="en-US" sz="2000" dirty="0" smtClean="0"/>
              <a:t>It is an welcome page of website.</a:t>
            </a:r>
          </a:p>
          <a:p>
            <a:pPr lvl="0"/>
            <a:r>
              <a:rPr lang="en-US" sz="2000" dirty="0" smtClean="0"/>
              <a:t>It appears before the starting of website.</a:t>
            </a:r>
          </a:p>
          <a:p>
            <a:pPr marL="0" indent="0">
              <a:buFont typeface="Arial" charset="0"/>
              <a:buNone/>
              <a:defRPr/>
            </a:pPr>
            <a:endParaRPr lang="en-IN" sz="2000" dirty="0"/>
          </a:p>
          <a:p>
            <a:pPr eaLnBrk="1" fontAlgn="auto" hangingPunct="1">
              <a:spcAft>
                <a:spcPts val="0"/>
              </a:spcAft>
              <a:buFont typeface="Arial" panose="020B0604020202020204" pitchFamily="34" charset="0"/>
              <a:buChar char="•"/>
              <a:defRPr/>
            </a:pPr>
            <a:endParaRPr lang="en-IN" sz="2000" dirty="0"/>
          </a:p>
          <a:p>
            <a:pPr marL="0" indent="0" eaLnBrk="1" fontAlgn="auto" hangingPunct="1">
              <a:spcAft>
                <a:spcPts val="0"/>
              </a:spcAft>
              <a:buFont typeface="Arial" panose="020B0604020202020204" pitchFamily="34" charset="0"/>
              <a:buNone/>
              <a:defRPr/>
            </a:pPr>
            <a:endParaRPr lang="en-IN" dirty="0"/>
          </a:p>
          <a:p>
            <a:pPr eaLnBrk="1" fontAlgn="auto" hangingPunct="1">
              <a:spcAft>
                <a:spcPts val="0"/>
              </a:spcAft>
              <a:buFont typeface="Arial" panose="020B0604020202020204" pitchFamily="34" charset="0"/>
              <a:buChar char="•"/>
              <a:defRPr/>
            </a:pPr>
            <a:endParaRPr lang="en-IN" dirty="0"/>
          </a:p>
        </p:txBody>
      </p:sp>
      <p:pic>
        <p:nvPicPr>
          <p:cNvPr id="5" name="Picture 4" descr="welcomepage(2)"/>
          <p:cNvPicPr/>
          <p:nvPr/>
        </p:nvPicPr>
        <p:blipFill>
          <a:blip r:embed="rId2"/>
          <a:srcRect/>
          <a:stretch>
            <a:fillRect/>
          </a:stretch>
        </p:blipFill>
        <p:spPr bwMode="auto">
          <a:xfrm>
            <a:off x="3124200" y="1565455"/>
            <a:ext cx="5943600" cy="317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extLst>
          </p:cNvPr>
          <p:cNvSpPr>
            <a:spLocks noGrp="1"/>
          </p:cNvSpPr>
          <p:nvPr>
            <p:ph idx="1"/>
          </p:nvPr>
        </p:nvSpPr>
        <p:spPr>
          <a:xfrm>
            <a:off x="838200" y="304800"/>
            <a:ext cx="10515600" cy="6215063"/>
          </a:xfrm>
        </p:spPr>
        <p:txBody>
          <a:bodyPr rtlCol="0">
            <a:normAutofit/>
          </a:bodyPr>
          <a:lstStyle/>
          <a:p>
            <a:pPr marL="0" indent="0" eaLnBrk="1" fontAlgn="auto" hangingPunct="1">
              <a:spcAft>
                <a:spcPts val="0"/>
              </a:spcAft>
              <a:buFont typeface="Arial" panose="020B0604020202020204" pitchFamily="34" charset="0"/>
              <a:buNone/>
              <a:defRPr/>
            </a:pPr>
            <a:r>
              <a:rPr lang="en-IN" dirty="0"/>
              <a:t>5.2 </a:t>
            </a:r>
            <a:r>
              <a:rPr lang="en-IN" dirty="0" smtClean="0"/>
              <a:t>Register </a:t>
            </a:r>
            <a:r>
              <a:rPr lang="en-IN" dirty="0"/>
              <a:t>Page</a:t>
            </a:r>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lvl="0"/>
            <a:r>
              <a:rPr lang="en-US" sz="2000" dirty="0" smtClean="0"/>
              <a:t>This  page displays the register process.</a:t>
            </a:r>
          </a:p>
          <a:p>
            <a:pPr lvl="0"/>
            <a:r>
              <a:rPr lang="en-US" sz="2000" dirty="0" smtClean="0"/>
              <a:t>New users have to register their details in this page.</a:t>
            </a:r>
          </a:p>
          <a:p>
            <a:pPr lvl="0"/>
            <a:r>
              <a:rPr lang="en-US" sz="2000" dirty="0" smtClean="0"/>
              <a:t>User can register by filling above details.</a:t>
            </a:r>
          </a:p>
          <a:p>
            <a:pPr eaLnBrk="1" fontAlgn="auto" hangingPunct="1">
              <a:spcAft>
                <a:spcPts val="0"/>
              </a:spcAft>
              <a:buFont typeface="Arial" panose="020B0604020202020204" pitchFamily="34" charset="0"/>
              <a:buChar char="•"/>
              <a:defRPr/>
            </a:pPr>
            <a:endParaRPr lang="en-IN" sz="2000" dirty="0"/>
          </a:p>
          <a:p>
            <a:pPr marL="0" indent="0" eaLnBrk="1" fontAlgn="auto" hangingPunct="1">
              <a:spcAft>
                <a:spcPts val="0"/>
              </a:spcAft>
              <a:buFont typeface="Arial" panose="020B0604020202020204" pitchFamily="34" charset="0"/>
              <a:buNone/>
              <a:defRPr/>
            </a:pPr>
            <a:endParaRPr lang="en-IN" sz="2000" dirty="0"/>
          </a:p>
          <a:p>
            <a:pPr eaLnBrk="1" fontAlgn="auto" hangingPunct="1">
              <a:spcAft>
                <a:spcPts val="0"/>
              </a:spcAft>
              <a:buFont typeface="Arial" panose="020B0604020202020204" pitchFamily="34" charset="0"/>
              <a:buChar char="•"/>
              <a:defRPr/>
            </a:pPr>
            <a:endParaRPr lang="en-IN" dirty="0"/>
          </a:p>
        </p:txBody>
      </p:sp>
      <p:pic>
        <p:nvPicPr>
          <p:cNvPr id="4" name="Picture 3" descr="register (2)"/>
          <p:cNvPicPr/>
          <p:nvPr/>
        </p:nvPicPr>
        <p:blipFill>
          <a:blip r:embed="rId2"/>
          <a:srcRect/>
          <a:stretch>
            <a:fillRect/>
          </a:stretch>
        </p:blipFill>
        <p:spPr bwMode="auto">
          <a:xfrm>
            <a:off x="2829464" y="1142759"/>
            <a:ext cx="6048555" cy="34723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extLst>
          </p:cNvPr>
          <p:cNvSpPr>
            <a:spLocks noGrp="1"/>
          </p:cNvSpPr>
          <p:nvPr>
            <p:ph idx="1"/>
          </p:nvPr>
        </p:nvSpPr>
        <p:spPr>
          <a:xfrm>
            <a:off x="838200" y="212725"/>
            <a:ext cx="10515600" cy="6386513"/>
          </a:xfrm>
        </p:spPr>
        <p:txBody>
          <a:bodyPr rtlCol="0">
            <a:normAutofit/>
          </a:bodyPr>
          <a:lstStyle/>
          <a:p>
            <a:pPr marL="0" indent="0" eaLnBrk="1" fontAlgn="auto" hangingPunct="1">
              <a:spcAft>
                <a:spcPts val="0"/>
              </a:spcAft>
              <a:buFont typeface="Arial" panose="020B0604020202020204" pitchFamily="34" charset="0"/>
              <a:buNone/>
              <a:defRPr/>
            </a:pPr>
            <a:r>
              <a:rPr lang="en-IN" dirty="0"/>
              <a:t>5.3 </a:t>
            </a:r>
            <a:r>
              <a:rPr lang="en-IN" dirty="0" smtClean="0"/>
              <a:t>Login Page</a:t>
            </a:r>
            <a:endParaRPr lang="en-IN" dirty="0"/>
          </a:p>
          <a:p>
            <a:pPr marL="0" indent="0" eaLnBrk="1" fontAlgn="auto" hangingPunct="1">
              <a:spcAft>
                <a:spcPts val="0"/>
              </a:spcAft>
              <a:buFont typeface="Arial" panose="020B0604020202020204" pitchFamily="34" charset="0"/>
              <a:buNone/>
              <a:defRPr/>
            </a:pPr>
            <a:endParaRPr lang="en-IN" sz="2000" dirty="0"/>
          </a:p>
          <a:p>
            <a:pPr marL="0" indent="0" eaLnBrk="1" fontAlgn="auto" hangingPunct="1">
              <a:spcAft>
                <a:spcPts val="0"/>
              </a:spcAft>
              <a:buFont typeface="Arial" panose="020B0604020202020204" pitchFamily="34" charset="0"/>
              <a:buNone/>
              <a:defRPr/>
            </a:pPr>
            <a:endParaRPr lang="en-IN" sz="2000" dirty="0"/>
          </a:p>
          <a:p>
            <a:pPr marL="0" indent="0" eaLnBrk="1" fontAlgn="auto" hangingPunct="1">
              <a:spcAft>
                <a:spcPts val="0"/>
              </a:spcAft>
              <a:buFont typeface="Arial" panose="020B0604020202020204" pitchFamily="34" charset="0"/>
              <a:buNone/>
              <a:defRPr/>
            </a:pPr>
            <a:endParaRPr lang="en-IN" sz="2000" dirty="0"/>
          </a:p>
          <a:p>
            <a:pPr marL="0" indent="0" eaLnBrk="1" fontAlgn="auto" hangingPunct="1">
              <a:spcAft>
                <a:spcPts val="0"/>
              </a:spcAft>
              <a:buFont typeface="Arial" panose="020B0604020202020204" pitchFamily="34" charset="0"/>
              <a:buNone/>
              <a:defRPr/>
            </a:pPr>
            <a:endParaRPr lang="en-IN" sz="2000" dirty="0"/>
          </a:p>
          <a:p>
            <a:pPr marL="0" indent="0" eaLnBrk="1" fontAlgn="auto" hangingPunct="1">
              <a:spcAft>
                <a:spcPts val="0"/>
              </a:spcAft>
              <a:buFont typeface="Arial" panose="020B0604020202020204" pitchFamily="34" charset="0"/>
              <a:buNone/>
              <a:defRPr/>
            </a:pPr>
            <a:endParaRPr lang="en-IN" sz="2000" dirty="0"/>
          </a:p>
          <a:p>
            <a:pPr marL="0" indent="0" eaLnBrk="1" fontAlgn="auto" hangingPunct="1">
              <a:spcAft>
                <a:spcPts val="0"/>
              </a:spcAft>
              <a:buFont typeface="Arial" panose="020B0604020202020204" pitchFamily="34" charset="0"/>
              <a:buNone/>
              <a:defRPr/>
            </a:pPr>
            <a:endParaRPr lang="en-IN" sz="2000" dirty="0"/>
          </a:p>
          <a:p>
            <a:pPr marL="0" indent="0" eaLnBrk="1" fontAlgn="auto" hangingPunct="1">
              <a:spcAft>
                <a:spcPts val="0"/>
              </a:spcAft>
              <a:buFont typeface="Arial" panose="020B0604020202020204" pitchFamily="34" charset="0"/>
              <a:buNone/>
              <a:defRPr/>
            </a:pPr>
            <a:endParaRPr lang="en-IN" sz="2000" dirty="0"/>
          </a:p>
          <a:p>
            <a:pPr marL="0" indent="0" eaLnBrk="1" fontAlgn="auto" hangingPunct="1">
              <a:spcAft>
                <a:spcPts val="0"/>
              </a:spcAft>
              <a:buFont typeface="Arial" panose="020B0604020202020204" pitchFamily="34" charset="0"/>
              <a:buNone/>
              <a:defRPr/>
            </a:pPr>
            <a:endParaRPr lang="en-IN" sz="2000" dirty="0"/>
          </a:p>
          <a:p>
            <a:pPr marL="0" indent="0" eaLnBrk="1" fontAlgn="auto" hangingPunct="1">
              <a:spcAft>
                <a:spcPts val="0"/>
              </a:spcAft>
              <a:buFont typeface="Arial" panose="020B0604020202020204" pitchFamily="34" charset="0"/>
              <a:buNone/>
              <a:defRPr/>
            </a:pPr>
            <a:endParaRPr lang="en-IN" sz="2000" dirty="0"/>
          </a:p>
          <a:p>
            <a:pPr marL="0" indent="0" eaLnBrk="1" fontAlgn="auto" hangingPunct="1">
              <a:spcAft>
                <a:spcPts val="0"/>
              </a:spcAft>
              <a:buFont typeface="Arial" panose="020B0604020202020204" pitchFamily="34" charset="0"/>
              <a:buNone/>
              <a:defRPr/>
            </a:pPr>
            <a:endParaRPr lang="en-IN" sz="2000" dirty="0"/>
          </a:p>
          <a:p>
            <a:pPr lvl="0"/>
            <a:r>
              <a:rPr lang="en-US" sz="2000" dirty="0" smtClean="0"/>
              <a:t>This  page displays the login process.</a:t>
            </a:r>
          </a:p>
          <a:p>
            <a:pPr lvl="0"/>
            <a:r>
              <a:rPr lang="en-US" sz="2000" dirty="0" smtClean="0"/>
              <a:t>User has to login their account in this page for performing further operation.</a:t>
            </a:r>
          </a:p>
          <a:p>
            <a:pPr marL="0" indent="0" eaLnBrk="1" fontAlgn="auto" hangingPunct="1">
              <a:spcAft>
                <a:spcPts val="0"/>
              </a:spcAft>
              <a:buFont typeface="Arial" panose="020B0604020202020204" pitchFamily="34" charset="0"/>
              <a:buNone/>
              <a:defRPr/>
            </a:pPr>
            <a:endParaRPr lang="en-IN" sz="2000" dirty="0"/>
          </a:p>
          <a:p>
            <a:pPr eaLnBrk="1" fontAlgn="auto" hangingPunct="1">
              <a:spcAft>
                <a:spcPts val="0"/>
              </a:spcAft>
              <a:buFont typeface="Arial" panose="020B0604020202020204" pitchFamily="34" charset="0"/>
              <a:buChar char="•"/>
              <a:defRPr/>
            </a:pPr>
            <a:endParaRPr lang="en-IN" sz="2000" dirty="0"/>
          </a:p>
        </p:txBody>
      </p:sp>
      <p:pic>
        <p:nvPicPr>
          <p:cNvPr id="4" name="Picture 3" descr="login (2)"/>
          <p:cNvPicPr/>
          <p:nvPr/>
        </p:nvPicPr>
        <p:blipFill>
          <a:blip r:embed="rId2"/>
          <a:srcRect/>
          <a:stretch>
            <a:fillRect/>
          </a:stretch>
        </p:blipFill>
        <p:spPr bwMode="auto">
          <a:xfrm>
            <a:off x="2658373" y="1091002"/>
            <a:ext cx="6218207" cy="33516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extLst>
          </p:cNvPr>
          <p:cNvSpPr>
            <a:spLocks noGrp="1"/>
          </p:cNvSpPr>
          <p:nvPr>
            <p:ph idx="1"/>
          </p:nvPr>
        </p:nvSpPr>
        <p:spPr>
          <a:xfrm>
            <a:off x="838200" y="238125"/>
            <a:ext cx="10515600" cy="6281738"/>
          </a:xfrm>
        </p:spPr>
        <p:txBody>
          <a:bodyPr rtlCol="0">
            <a:normAutofit/>
          </a:bodyPr>
          <a:lstStyle/>
          <a:p>
            <a:pPr marL="0" indent="0" eaLnBrk="1" fontAlgn="auto" hangingPunct="1">
              <a:spcAft>
                <a:spcPts val="0"/>
              </a:spcAft>
              <a:buFont typeface="Arial" panose="020B0604020202020204" pitchFamily="34" charset="0"/>
              <a:buNone/>
              <a:defRPr/>
            </a:pPr>
            <a:r>
              <a:rPr lang="en-IN" dirty="0"/>
              <a:t>5.4 </a:t>
            </a:r>
            <a:r>
              <a:rPr lang="en-IN" dirty="0" smtClean="0"/>
              <a:t>Home Page</a:t>
            </a: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lvl="0"/>
            <a:r>
              <a:rPr lang="en-US" dirty="0" smtClean="0"/>
              <a:t>This  page displays the three different programming languages.</a:t>
            </a:r>
          </a:p>
          <a:p>
            <a:pPr lvl="0"/>
            <a:r>
              <a:rPr lang="en-US" dirty="0" smtClean="0"/>
              <a:t>User has to select any one for performing further programming tasks.</a:t>
            </a:r>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eaLnBrk="1" fontAlgn="auto" hangingPunct="1">
              <a:spcAft>
                <a:spcPts val="0"/>
              </a:spcAft>
              <a:buFont typeface="Arial" panose="020B0604020202020204" pitchFamily="34" charset="0"/>
              <a:buChar char="•"/>
              <a:defRPr/>
            </a:pPr>
            <a:endParaRPr lang="en-IN" dirty="0"/>
          </a:p>
        </p:txBody>
      </p:sp>
      <p:pic>
        <p:nvPicPr>
          <p:cNvPr id="4" name="Picture 3" descr="home_page (2)"/>
          <p:cNvPicPr/>
          <p:nvPr/>
        </p:nvPicPr>
        <p:blipFill>
          <a:blip r:embed="rId2"/>
          <a:srcRect/>
          <a:stretch>
            <a:fillRect/>
          </a:stretch>
        </p:blipFill>
        <p:spPr bwMode="auto">
          <a:xfrm>
            <a:off x="2908540" y="1043796"/>
            <a:ext cx="5943600" cy="3411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extLst>
          </p:cNvPr>
          <p:cNvSpPr>
            <a:spLocks noGrp="1"/>
          </p:cNvSpPr>
          <p:nvPr>
            <p:ph idx="1"/>
          </p:nvPr>
        </p:nvSpPr>
        <p:spPr>
          <a:xfrm>
            <a:off x="838200" y="252412"/>
            <a:ext cx="10515600" cy="6346795"/>
          </a:xfrm>
        </p:spPr>
        <p:txBody>
          <a:bodyPr rtlCol="0">
            <a:normAutofit/>
          </a:bodyPr>
          <a:lstStyle/>
          <a:p>
            <a:pPr marL="0" indent="0" eaLnBrk="1" fontAlgn="auto" hangingPunct="1">
              <a:spcAft>
                <a:spcPts val="0"/>
              </a:spcAft>
              <a:buFont typeface="Arial" panose="020B0604020202020204" pitchFamily="34" charset="0"/>
              <a:buNone/>
              <a:defRPr/>
            </a:pPr>
            <a:r>
              <a:rPr lang="en-IN" dirty="0"/>
              <a:t>5.5 </a:t>
            </a:r>
            <a:r>
              <a:rPr lang="en-IN" dirty="0" smtClean="0"/>
              <a:t>Code Testing Page</a:t>
            </a: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lvl="0"/>
            <a:r>
              <a:rPr lang="en-US" sz="2000" dirty="0" smtClean="0"/>
              <a:t>In this page user has to write code by selecting any one programming language from given options. </a:t>
            </a:r>
          </a:p>
          <a:p>
            <a:pPr lvl="0"/>
            <a:r>
              <a:rPr lang="en-US" sz="2000" dirty="0" smtClean="0"/>
              <a:t>After the code is performed user has to run it by clicking on given green button.</a:t>
            </a:r>
          </a:p>
          <a:p>
            <a:pPr lvl="0"/>
            <a:r>
              <a:rPr lang="en-US" sz="2000" dirty="0" smtClean="0"/>
              <a:t>The output of program will be displayed after clicking on green run code button.</a:t>
            </a:r>
          </a:p>
          <a:p>
            <a:pPr marL="0" indent="0" eaLnBrk="1" fontAlgn="auto" hangingPunct="1">
              <a:spcAft>
                <a:spcPts val="0"/>
              </a:spcAft>
              <a:buFont typeface="Arial" panose="020B0604020202020204" pitchFamily="34" charset="0"/>
              <a:buNone/>
              <a:defRPr/>
            </a:pPr>
            <a:endParaRPr lang="en-IN" sz="2000" dirty="0"/>
          </a:p>
          <a:p>
            <a:pPr marL="0" indent="0" eaLnBrk="1" fontAlgn="auto" hangingPunct="1">
              <a:spcAft>
                <a:spcPts val="0"/>
              </a:spcAft>
              <a:buFont typeface="Arial" panose="020B0604020202020204" pitchFamily="34" charset="0"/>
              <a:buNone/>
              <a:defRPr/>
            </a:pPr>
            <a:endParaRPr lang="en-IN" dirty="0" smtClean="0"/>
          </a:p>
          <a:p>
            <a:pPr eaLnBrk="1" fontAlgn="auto" hangingPunct="1">
              <a:spcAft>
                <a:spcPts val="0"/>
              </a:spcAft>
              <a:buFont typeface="Arial" panose="020B0604020202020204" pitchFamily="34" charset="0"/>
              <a:buChar char="•"/>
              <a:defRPr/>
            </a:pPr>
            <a:endParaRPr lang="en-IN" sz="2000" dirty="0"/>
          </a:p>
          <a:p>
            <a:pPr marL="0" indent="0" eaLnBrk="1" fontAlgn="auto" hangingPunct="1">
              <a:spcAft>
                <a:spcPts val="0"/>
              </a:spcAft>
              <a:buFont typeface="Arial" panose="020B0604020202020204" pitchFamily="34" charset="0"/>
              <a:buNone/>
              <a:defRPr/>
            </a:pPr>
            <a:endParaRPr lang="en-IN" dirty="0"/>
          </a:p>
        </p:txBody>
      </p:sp>
      <p:pic>
        <p:nvPicPr>
          <p:cNvPr id="4" name="Picture 3" descr="Screenshot (204)"/>
          <p:cNvPicPr/>
          <p:nvPr/>
        </p:nvPicPr>
        <p:blipFill>
          <a:blip r:embed="rId2"/>
          <a:srcRect/>
          <a:stretch>
            <a:fillRect/>
          </a:stretch>
        </p:blipFill>
        <p:spPr bwMode="auto">
          <a:xfrm>
            <a:off x="2923515" y="785003"/>
            <a:ext cx="6030703" cy="33901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extLst>
          </p:cNvPr>
          <p:cNvSpPr>
            <a:spLocks noGrp="1"/>
          </p:cNvSpPr>
          <p:nvPr>
            <p:ph idx="1"/>
          </p:nvPr>
        </p:nvSpPr>
        <p:spPr>
          <a:xfrm>
            <a:off x="838200" y="203200"/>
            <a:ext cx="10515600" cy="5973763"/>
          </a:xfrm>
        </p:spPr>
        <p:txBody>
          <a:bodyPr rtlCol="0">
            <a:normAutofit/>
          </a:bodyPr>
          <a:lstStyle/>
          <a:p>
            <a:pPr marL="0" indent="0" eaLnBrk="1" fontAlgn="auto" hangingPunct="1">
              <a:spcAft>
                <a:spcPts val="0"/>
              </a:spcAft>
              <a:buFont typeface="Arial" panose="020B0604020202020204" pitchFamily="34" charset="0"/>
              <a:buNone/>
              <a:defRPr/>
            </a:pPr>
            <a:r>
              <a:rPr lang="en-IN" dirty="0"/>
              <a:t>5.6 </a:t>
            </a:r>
            <a:r>
              <a:rPr lang="en-IN" dirty="0" smtClean="0"/>
              <a:t>Problem Solving Page</a:t>
            </a: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lvl="0"/>
            <a:r>
              <a:rPr lang="en-US" sz="2400" dirty="0" smtClean="0"/>
              <a:t>Problem solving page displays about solving the errors in program performed.</a:t>
            </a:r>
          </a:p>
          <a:p>
            <a:pPr lvl="0"/>
            <a:r>
              <a:rPr lang="en-US" sz="2400" dirty="0" smtClean="0"/>
              <a:t>User can improve their logic level in this page. </a:t>
            </a:r>
          </a:p>
          <a:p>
            <a:pPr marL="0" indent="0" eaLnBrk="1" fontAlgn="auto" hangingPunct="1">
              <a:spcAft>
                <a:spcPts val="0"/>
              </a:spcAft>
              <a:buFont typeface="Arial" panose="020B0604020202020204" pitchFamily="34" charset="0"/>
              <a:buNone/>
              <a:defRPr/>
            </a:pPr>
            <a:endParaRPr lang="en-IN" sz="2000" dirty="0"/>
          </a:p>
        </p:txBody>
      </p:sp>
      <p:pic>
        <p:nvPicPr>
          <p:cNvPr id="4" name="Picture 3" descr="C:\Users\DELL\Downloads\ss1.png"/>
          <p:cNvPicPr/>
          <p:nvPr/>
        </p:nvPicPr>
        <p:blipFill>
          <a:blip r:embed="rId2"/>
          <a:srcRect/>
          <a:stretch>
            <a:fillRect/>
          </a:stretch>
        </p:blipFill>
        <p:spPr bwMode="auto">
          <a:xfrm>
            <a:off x="2943044" y="737677"/>
            <a:ext cx="6037053" cy="34375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dirty="0" smtClean="0">
                <a:latin typeface="+mn-lt"/>
              </a:rPr>
              <a:t>5.7 Search Friend</a:t>
            </a:r>
            <a:endParaRPr lang="en-US" sz="3200" dirty="0">
              <a:latin typeface="+mn-lt"/>
            </a:endParaRPr>
          </a:p>
        </p:txBody>
      </p:sp>
      <p:sp>
        <p:nvSpPr>
          <p:cNvPr id="3" name="Content Placeholder 2">
            <a:extLst>
              <a:ext uri="{FF2B5EF4-FFF2-40B4-BE49-F238E27FC236}"/>
            </a:extLst>
          </p:cNvPr>
          <p:cNvSpPr>
            <a:spLocks noGrp="1"/>
          </p:cNvSpPr>
          <p:nvPr>
            <p:ph sz="half" idx="1"/>
          </p:nvPr>
        </p:nvSpPr>
        <p:spPr>
          <a:xfrm>
            <a:off x="372373" y="1661723"/>
            <a:ext cx="5181600" cy="3074179"/>
          </a:xfrm>
        </p:spPr>
        <p:txBody>
          <a:bodyPr rtlCol="0">
            <a:normAutofit/>
          </a:bodyPr>
          <a:lstStyle/>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sz="2000" dirty="0"/>
          </a:p>
        </p:txBody>
      </p:sp>
      <p:sp>
        <p:nvSpPr>
          <p:cNvPr id="7" name="Content Placeholder 6"/>
          <p:cNvSpPr>
            <a:spLocks noGrp="1"/>
          </p:cNvSpPr>
          <p:nvPr>
            <p:ph sz="half" idx="2"/>
          </p:nvPr>
        </p:nvSpPr>
        <p:spPr>
          <a:xfrm>
            <a:off x="12344399" y="3226280"/>
            <a:ext cx="503208" cy="1250830"/>
          </a:xfrm>
        </p:spPr>
        <p:txBody>
          <a:bodyPr/>
          <a:lstStyle/>
          <a:p>
            <a:endParaRPr lang="en-US" dirty="0"/>
          </a:p>
        </p:txBody>
      </p:sp>
      <p:sp>
        <p:nvSpPr>
          <p:cNvPr id="8" name="Rectangle 7"/>
          <p:cNvSpPr/>
          <p:nvPr/>
        </p:nvSpPr>
        <p:spPr>
          <a:xfrm>
            <a:off x="681487" y="4793943"/>
            <a:ext cx="10761829" cy="1323439"/>
          </a:xfrm>
          <a:prstGeom prst="rect">
            <a:avLst/>
          </a:prstGeom>
        </p:spPr>
        <p:txBody>
          <a:bodyPr wrap="square">
            <a:spAutoFit/>
          </a:bodyPr>
          <a:lstStyle/>
          <a:p>
            <a:pPr lvl="4" eaLnBrk="1" fontAlgn="auto" hangingPunct="1">
              <a:spcAft>
                <a:spcPts val="0"/>
              </a:spcAft>
              <a:defRPr/>
            </a:pPr>
            <a:r>
              <a:rPr lang="en-US" sz="2000" dirty="0" smtClean="0"/>
              <a:t>Fig 1.1							Fig 1.2</a:t>
            </a:r>
          </a:p>
          <a:p>
            <a:pPr eaLnBrk="1" fontAlgn="auto" hangingPunct="1">
              <a:spcAft>
                <a:spcPts val="0"/>
              </a:spcAft>
              <a:buFont typeface="Arial" panose="020B0604020202020204" pitchFamily="34" charset="0"/>
              <a:buChar char="•"/>
              <a:defRPr/>
            </a:pPr>
            <a:r>
              <a:rPr lang="en-US" sz="2000" dirty="0" smtClean="0"/>
              <a:t>This </a:t>
            </a:r>
            <a:r>
              <a:rPr lang="en-US" sz="2000" dirty="0"/>
              <a:t>is admin page for products.</a:t>
            </a:r>
            <a:endParaRPr lang="en-IN" sz="2000" dirty="0"/>
          </a:p>
          <a:p>
            <a:pPr eaLnBrk="1" fontAlgn="auto" hangingPunct="1">
              <a:spcAft>
                <a:spcPts val="0"/>
              </a:spcAft>
              <a:buFont typeface="Arial" panose="020B0604020202020204" pitchFamily="34" charset="0"/>
              <a:buChar char="•"/>
              <a:defRPr/>
            </a:pPr>
            <a:r>
              <a:rPr lang="en-US" sz="2000" dirty="0"/>
              <a:t>Admin can manage products from here.</a:t>
            </a:r>
            <a:endParaRPr lang="en-IN" sz="2000" dirty="0"/>
          </a:p>
          <a:p>
            <a:pPr eaLnBrk="1" fontAlgn="auto" hangingPunct="1">
              <a:spcAft>
                <a:spcPts val="0"/>
              </a:spcAft>
              <a:buFont typeface="Arial" panose="020B0604020202020204" pitchFamily="34" charset="0"/>
              <a:buChar char="•"/>
              <a:defRPr/>
            </a:pPr>
            <a:r>
              <a:rPr lang="en-US" sz="2000" dirty="0"/>
              <a:t>Admin can add, update and delete products from this page.</a:t>
            </a:r>
            <a:endParaRPr lang="en-IN" sz="2000" dirty="0"/>
          </a:p>
        </p:txBody>
      </p:sp>
      <p:pic>
        <p:nvPicPr>
          <p:cNvPr id="9" name="Picture 8" descr="C:\Users\DELL\Downloads\aa1.png"/>
          <p:cNvPicPr/>
          <p:nvPr/>
        </p:nvPicPr>
        <p:blipFill>
          <a:blip r:embed="rId2"/>
          <a:srcRect/>
          <a:stretch>
            <a:fillRect/>
          </a:stretch>
        </p:blipFill>
        <p:spPr bwMode="auto">
          <a:xfrm>
            <a:off x="145322" y="1445140"/>
            <a:ext cx="5943600" cy="3276600"/>
          </a:xfrm>
          <a:prstGeom prst="rect">
            <a:avLst/>
          </a:prstGeom>
          <a:noFill/>
          <a:ln w="9525">
            <a:noFill/>
            <a:miter lim="800000"/>
            <a:headEnd/>
            <a:tailEnd/>
          </a:ln>
        </p:spPr>
      </p:pic>
      <p:pic>
        <p:nvPicPr>
          <p:cNvPr id="10" name="Picture 9" descr="C:\Users\DELL\Downloads\aa2.png"/>
          <p:cNvPicPr/>
          <p:nvPr/>
        </p:nvPicPr>
        <p:blipFill>
          <a:blip r:embed="rId3"/>
          <a:srcRect/>
          <a:stretch>
            <a:fillRect/>
          </a:stretch>
        </p:blipFill>
        <p:spPr bwMode="auto">
          <a:xfrm>
            <a:off x="6261100" y="1448417"/>
            <a:ext cx="5785898" cy="33011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rtlCol="0">
            <a:normAutofit/>
          </a:bodyPr>
          <a:lstStyle/>
          <a:p>
            <a:pPr algn="ctr" eaLnBrk="1" fontAlgn="auto" hangingPunct="1">
              <a:spcAft>
                <a:spcPts val="0"/>
              </a:spcAft>
              <a:defRPr/>
            </a:pPr>
            <a:r>
              <a:rPr lang="en-IN" sz="4000" b="1" dirty="0">
                <a:latin typeface="+mn-lt"/>
              </a:rPr>
              <a:t>2</a:t>
            </a:r>
            <a:r>
              <a:rPr lang="en-IN" sz="4000" b="1" dirty="0" smtClean="0">
                <a:latin typeface="+mn-lt"/>
              </a:rPr>
              <a:t>. </a:t>
            </a:r>
            <a:r>
              <a:rPr lang="en-IN" sz="4000" b="1" dirty="0">
                <a:latin typeface="+mn-lt"/>
              </a:rPr>
              <a:t>PROBLEM SUMMARY</a:t>
            </a:r>
          </a:p>
        </p:txBody>
      </p:sp>
      <p:sp>
        <p:nvSpPr>
          <p:cNvPr id="3" name="Content Placeholder 2">
            <a:extLst>
              <a:ext uri="{FF2B5EF4-FFF2-40B4-BE49-F238E27FC236}"/>
            </a:extLst>
          </p:cNvPr>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en-IN" dirty="0"/>
              <a:t>2</a:t>
            </a:r>
            <a:r>
              <a:rPr lang="en-IN" dirty="0" smtClean="0"/>
              <a:t>.1 </a:t>
            </a:r>
            <a:r>
              <a:rPr lang="en-IN" dirty="0"/>
              <a:t>Problem Identification</a:t>
            </a:r>
          </a:p>
          <a:p>
            <a:pPr eaLnBrk="1" hangingPunct="1">
              <a:defRPr/>
            </a:pPr>
            <a:r>
              <a:rPr lang="en-US" sz="2000" dirty="0"/>
              <a:t> </a:t>
            </a:r>
            <a:r>
              <a:rPr lang="en-US" sz="2000" dirty="0" smtClean="0"/>
              <a:t>If a user has to run and execute the source code of the program, he has to install all the necessary software in the system they will consume more required space in the device. And this is time taking process. Use can not do coding of different languages using one software</a:t>
            </a:r>
            <a:endParaRPr lang="en-IN" sz="2000" dirty="0"/>
          </a:p>
          <a:p>
            <a:pPr marL="0" indent="0" eaLnBrk="1" fontAlgn="auto" hangingPunct="1">
              <a:spcAft>
                <a:spcPts val="0"/>
              </a:spcAft>
              <a:buFont typeface="Arial" panose="020B0604020202020204" pitchFamily="34" charset="0"/>
              <a:buNone/>
              <a:defRPr/>
            </a:pPr>
            <a:r>
              <a:rPr lang="en-IN" dirty="0"/>
              <a:t>2</a:t>
            </a:r>
            <a:r>
              <a:rPr lang="en-IN" dirty="0" smtClean="0"/>
              <a:t>.2 </a:t>
            </a:r>
            <a:r>
              <a:rPr lang="en-IN" dirty="0"/>
              <a:t>Problem Solution</a:t>
            </a:r>
          </a:p>
          <a:p>
            <a:pPr>
              <a:defRPr/>
            </a:pPr>
            <a:r>
              <a:rPr lang="en-US" sz="2000" dirty="0" smtClean="0"/>
              <a:t>By using our website the space required to install software will be reduced on your device. And user can perform coding of different programming languages like </a:t>
            </a:r>
            <a:r>
              <a:rPr lang="en-US" sz="2000" dirty="0" err="1" smtClean="0"/>
              <a:t>c,c</a:t>
            </a:r>
            <a:r>
              <a:rPr lang="en-US" sz="2000" dirty="0" smtClean="0"/>
              <a:t>++ and java at the same place..</a:t>
            </a:r>
            <a:endParaRPr 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extLst>
          </p:cNvPr>
          <p:cNvSpPr>
            <a:spLocks noGrp="1"/>
          </p:cNvSpPr>
          <p:nvPr>
            <p:ph idx="1"/>
          </p:nvPr>
        </p:nvSpPr>
        <p:spPr>
          <a:xfrm>
            <a:off x="605286" y="415985"/>
            <a:ext cx="10515600" cy="5821363"/>
          </a:xfrm>
        </p:spPr>
        <p:txBody>
          <a:bodyPr rtlCol="0">
            <a:normAutofit/>
          </a:bodyPr>
          <a:lstStyle/>
          <a:p>
            <a:pPr marL="0" indent="0" eaLnBrk="1" fontAlgn="auto" hangingPunct="1">
              <a:spcAft>
                <a:spcPts val="0"/>
              </a:spcAft>
              <a:buFont typeface="Arial" panose="020B0604020202020204" pitchFamily="34" charset="0"/>
              <a:buNone/>
              <a:defRPr/>
            </a:pPr>
            <a:r>
              <a:rPr lang="en-IN" dirty="0" smtClean="0"/>
              <a:t>5.8 Change Password for Client </a:t>
            </a: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eaLnBrk="1" fontAlgn="auto" hangingPunct="1">
              <a:spcAft>
                <a:spcPts val="0"/>
              </a:spcAft>
              <a:buFont typeface="Arial" panose="020B0604020202020204" pitchFamily="34" charset="0"/>
              <a:buChar char="•"/>
              <a:defRPr/>
            </a:pPr>
            <a:r>
              <a:rPr lang="en-IN" sz="2000" dirty="0"/>
              <a:t>User can </a:t>
            </a:r>
            <a:r>
              <a:rPr lang="en-IN" sz="2000" dirty="0" smtClean="0"/>
              <a:t>make changes in password in this page.</a:t>
            </a:r>
          </a:p>
          <a:p>
            <a:pPr eaLnBrk="1" fontAlgn="auto" hangingPunct="1">
              <a:spcAft>
                <a:spcPts val="0"/>
              </a:spcAft>
              <a:buFont typeface="Arial" panose="020B0604020202020204" pitchFamily="34" charset="0"/>
              <a:buChar char="•"/>
              <a:defRPr/>
            </a:pPr>
            <a:r>
              <a:rPr lang="en-IN" sz="2000" dirty="0" smtClean="0"/>
              <a:t>It appears when user forgets its own password.</a:t>
            </a:r>
            <a:endParaRPr lang="en-IN" sz="2000" dirty="0"/>
          </a:p>
          <a:p>
            <a:pPr marL="0" indent="0" eaLnBrk="1" fontAlgn="auto" hangingPunct="1">
              <a:spcAft>
                <a:spcPts val="0"/>
              </a:spcAft>
              <a:buFont typeface="Arial" panose="020B0604020202020204" pitchFamily="34" charset="0"/>
              <a:buNone/>
              <a:defRPr/>
            </a:pPr>
            <a:endParaRPr lang="en-IN" dirty="0"/>
          </a:p>
        </p:txBody>
      </p:sp>
      <p:pic>
        <p:nvPicPr>
          <p:cNvPr id="4" name="Picture 3" descr="Screenshot (207)"/>
          <p:cNvPicPr/>
          <p:nvPr/>
        </p:nvPicPr>
        <p:blipFill>
          <a:blip r:embed="rId2"/>
          <a:srcRect/>
          <a:stretch>
            <a:fillRect/>
          </a:stretch>
        </p:blipFill>
        <p:spPr bwMode="auto">
          <a:xfrm>
            <a:off x="2803585" y="1127783"/>
            <a:ext cx="6780361" cy="37116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extLst>
          </p:cNvPr>
          <p:cNvSpPr>
            <a:spLocks noGrp="1"/>
          </p:cNvSpPr>
          <p:nvPr>
            <p:ph idx="1"/>
          </p:nvPr>
        </p:nvSpPr>
        <p:spPr>
          <a:xfrm>
            <a:off x="838200" y="279400"/>
            <a:ext cx="10515600" cy="5897563"/>
          </a:xfrm>
        </p:spPr>
        <p:txBody>
          <a:bodyPr rtlCol="0">
            <a:normAutofit/>
          </a:bodyPr>
          <a:lstStyle/>
          <a:p>
            <a:pPr marL="0" indent="0" eaLnBrk="1" fontAlgn="auto" hangingPunct="1">
              <a:spcAft>
                <a:spcPts val="0"/>
              </a:spcAft>
              <a:buFont typeface="Arial" panose="020B0604020202020204" pitchFamily="34" charset="0"/>
              <a:buNone/>
              <a:defRPr/>
            </a:pPr>
            <a:r>
              <a:rPr lang="en-IN" dirty="0" smtClean="0"/>
              <a:t>5.9 Sign Up Page for Admin</a:t>
            </a: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lvl="0"/>
            <a:r>
              <a:rPr lang="en-US" sz="2000" dirty="0" smtClean="0"/>
              <a:t>In this page admin has to fill all the details given.</a:t>
            </a:r>
          </a:p>
          <a:p>
            <a:pPr lvl="0"/>
            <a:r>
              <a:rPr lang="en-US" sz="2000" dirty="0" smtClean="0"/>
              <a:t>Admin account will be created.</a:t>
            </a:r>
          </a:p>
          <a:p>
            <a:pPr marL="0" indent="0" eaLnBrk="1" fontAlgn="auto" hangingPunct="1">
              <a:spcAft>
                <a:spcPts val="0"/>
              </a:spcAft>
              <a:buFont typeface="Arial" panose="020B0604020202020204" pitchFamily="34" charset="0"/>
              <a:buNone/>
              <a:defRPr/>
            </a:pPr>
            <a:endParaRPr lang="en-IN" dirty="0"/>
          </a:p>
        </p:txBody>
      </p:sp>
      <p:pic>
        <p:nvPicPr>
          <p:cNvPr id="4" name="Picture 3" descr="Screenshot (205) (1)"/>
          <p:cNvPicPr/>
          <p:nvPr/>
        </p:nvPicPr>
        <p:blipFill>
          <a:blip r:embed="rId2"/>
          <a:srcRect/>
          <a:stretch>
            <a:fillRect/>
          </a:stretch>
        </p:blipFill>
        <p:spPr bwMode="auto">
          <a:xfrm>
            <a:off x="2837251" y="1009291"/>
            <a:ext cx="6160099" cy="36489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67178" y="134306"/>
            <a:ext cx="10515600" cy="1325563"/>
          </a:xfrm>
        </p:spPr>
        <p:txBody>
          <a:bodyPr/>
          <a:lstStyle/>
          <a:p>
            <a:r>
              <a:rPr lang="en-US" sz="3200" dirty="0" smtClean="0">
                <a:latin typeface="+mn-lt"/>
              </a:rPr>
              <a:t>5.10 Admin Page</a:t>
            </a:r>
            <a:endParaRPr lang="en-US" sz="3200" dirty="0">
              <a:latin typeface="+mn-lt"/>
            </a:endParaRPr>
          </a:p>
        </p:txBody>
      </p:sp>
      <p:sp>
        <p:nvSpPr>
          <p:cNvPr id="3" name="Content Placeholder 2">
            <a:extLst>
              <a:ext uri="{FF2B5EF4-FFF2-40B4-BE49-F238E27FC236}"/>
            </a:extLst>
          </p:cNvPr>
          <p:cNvSpPr>
            <a:spLocks noGrp="1"/>
          </p:cNvSpPr>
          <p:nvPr>
            <p:ph sz="half" idx="1"/>
          </p:nvPr>
        </p:nvSpPr>
        <p:spPr>
          <a:xfrm>
            <a:off x="372373" y="1661723"/>
            <a:ext cx="5181600" cy="3074179"/>
          </a:xfrm>
        </p:spPr>
        <p:txBody>
          <a:bodyPr rtlCol="0">
            <a:normAutofit/>
          </a:bodyPr>
          <a:lstStyle/>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sz="2000" dirty="0"/>
          </a:p>
        </p:txBody>
      </p:sp>
      <p:sp>
        <p:nvSpPr>
          <p:cNvPr id="7" name="Content Placeholder 6"/>
          <p:cNvSpPr>
            <a:spLocks noGrp="1"/>
          </p:cNvSpPr>
          <p:nvPr>
            <p:ph sz="half" idx="2"/>
          </p:nvPr>
        </p:nvSpPr>
        <p:spPr>
          <a:xfrm>
            <a:off x="12344399" y="3226280"/>
            <a:ext cx="503208" cy="1250830"/>
          </a:xfrm>
        </p:spPr>
        <p:txBody>
          <a:bodyPr/>
          <a:lstStyle/>
          <a:p>
            <a:endParaRPr lang="en-US" dirty="0"/>
          </a:p>
        </p:txBody>
      </p:sp>
      <p:sp>
        <p:nvSpPr>
          <p:cNvPr id="8" name="Rectangle 7"/>
          <p:cNvSpPr/>
          <p:nvPr/>
        </p:nvSpPr>
        <p:spPr>
          <a:xfrm>
            <a:off x="681487" y="4793943"/>
            <a:ext cx="10761829" cy="1323439"/>
          </a:xfrm>
          <a:prstGeom prst="rect">
            <a:avLst/>
          </a:prstGeom>
        </p:spPr>
        <p:txBody>
          <a:bodyPr wrap="square">
            <a:spAutoFit/>
          </a:bodyPr>
          <a:lstStyle/>
          <a:p>
            <a:pPr lvl="4" eaLnBrk="1" fontAlgn="auto" hangingPunct="1">
              <a:spcAft>
                <a:spcPts val="0"/>
              </a:spcAft>
              <a:defRPr/>
            </a:pPr>
            <a:r>
              <a:rPr lang="en-US" sz="2000" dirty="0" smtClean="0"/>
              <a:t>Fig 1.1							Fig 1.2</a:t>
            </a:r>
          </a:p>
          <a:p>
            <a:pPr eaLnBrk="1" fontAlgn="auto" hangingPunct="1">
              <a:spcAft>
                <a:spcPts val="0"/>
              </a:spcAft>
              <a:buFont typeface="Arial" panose="020B0604020202020204" pitchFamily="34" charset="0"/>
              <a:buChar char="•"/>
              <a:defRPr/>
            </a:pPr>
            <a:r>
              <a:rPr lang="en-US" sz="2000" dirty="0" smtClean="0"/>
              <a:t>This is admin page.</a:t>
            </a:r>
            <a:endParaRPr lang="en-IN" sz="2000" dirty="0" smtClean="0"/>
          </a:p>
          <a:p>
            <a:pPr eaLnBrk="1" fontAlgn="auto" hangingPunct="1">
              <a:spcAft>
                <a:spcPts val="0"/>
              </a:spcAft>
              <a:buFont typeface="Arial" panose="020B0604020202020204" pitchFamily="34" charset="0"/>
              <a:buChar char="•"/>
              <a:defRPr/>
            </a:pPr>
            <a:r>
              <a:rPr lang="en-US" sz="2000" dirty="0" smtClean="0"/>
              <a:t>Admin can manage tasks from here.</a:t>
            </a:r>
            <a:endParaRPr lang="en-IN" sz="2000" dirty="0" smtClean="0"/>
          </a:p>
          <a:p>
            <a:pPr eaLnBrk="1" fontAlgn="auto" hangingPunct="1">
              <a:spcAft>
                <a:spcPts val="0"/>
              </a:spcAft>
              <a:buFont typeface="Arial" panose="020B0604020202020204" pitchFamily="34" charset="0"/>
              <a:buChar char="•"/>
              <a:defRPr/>
            </a:pPr>
            <a:r>
              <a:rPr lang="en-US" sz="2000" dirty="0" smtClean="0"/>
              <a:t>Admin can add, update and delete tasks from this page.</a:t>
            </a:r>
            <a:endParaRPr lang="en-IN" sz="2000" dirty="0"/>
          </a:p>
        </p:txBody>
      </p:sp>
      <p:pic>
        <p:nvPicPr>
          <p:cNvPr id="11" name="Picture 10" descr="Screenshot (207)"/>
          <p:cNvPicPr/>
          <p:nvPr/>
        </p:nvPicPr>
        <p:blipFill>
          <a:blip r:embed="rId2"/>
          <a:srcRect/>
          <a:stretch>
            <a:fillRect/>
          </a:stretch>
        </p:blipFill>
        <p:spPr bwMode="auto">
          <a:xfrm>
            <a:off x="167936" y="1445826"/>
            <a:ext cx="5691326" cy="3294849"/>
          </a:xfrm>
          <a:prstGeom prst="rect">
            <a:avLst/>
          </a:prstGeom>
          <a:noFill/>
          <a:ln w="9525">
            <a:noFill/>
            <a:miter lim="800000"/>
            <a:headEnd/>
            <a:tailEnd/>
          </a:ln>
        </p:spPr>
      </p:pic>
      <p:pic>
        <p:nvPicPr>
          <p:cNvPr id="12" name="Picture 11" descr="Screenshot (208)"/>
          <p:cNvPicPr/>
          <p:nvPr/>
        </p:nvPicPr>
        <p:blipFill>
          <a:blip r:embed="rId3"/>
          <a:srcRect/>
          <a:stretch>
            <a:fillRect/>
          </a:stretch>
        </p:blipFill>
        <p:spPr bwMode="auto">
          <a:xfrm>
            <a:off x="6145690" y="1439355"/>
            <a:ext cx="5785898" cy="334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58301" y="134306"/>
            <a:ext cx="10515600" cy="1325563"/>
          </a:xfrm>
        </p:spPr>
        <p:txBody>
          <a:bodyPr/>
          <a:lstStyle/>
          <a:p>
            <a:r>
              <a:rPr lang="en-US" sz="2800" dirty="0" smtClean="0">
                <a:latin typeface="+mn-lt"/>
              </a:rPr>
              <a:t>5.11 Manage Task Page</a:t>
            </a:r>
            <a:endParaRPr lang="en-US" sz="2800" dirty="0">
              <a:latin typeface="+mn-lt"/>
            </a:endParaRPr>
          </a:p>
        </p:txBody>
      </p:sp>
      <p:sp>
        <p:nvSpPr>
          <p:cNvPr id="3" name="Content Placeholder 2">
            <a:extLst>
              <a:ext uri="{FF2B5EF4-FFF2-40B4-BE49-F238E27FC236}"/>
            </a:extLst>
          </p:cNvPr>
          <p:cNvSpPr>
            <a:spLocks noGrp="1"/>
          </p:cNvSpPr>
          <p:nvPr>
            <p:ph sz="half" idx="1"/>
          </p:nvPr>
        </p:nvSpPr>
        <p:spPr>
          <a:xfrm>
            <a:off x="372373" y="1661723"/>
            <a:ext cx="5181600" cy="3074179"/>
          </a:xfrm>
        </p:spPr>
        <p:txBody>
          <a:bodyPr rtlCol="0">
            <a:normAutofit/>
          </a:bodyPr>
          <a:lstStyle/>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sz="2000" dirty="0"/>
          </a:p>
        </p:txBody>
      </p:sp>
      <p:sp>
        <p:nvSpPr>
          <p:cNvPr id="7" name="Content Placeholder 6"/>
          <p:cNvSpPr>
            <a:spLocks noGrp="1"/>
          </p:cNvSpPr>
          <p:nvPr>
            <p:ph sz="half" idx="2"/>
          </p:nvPr>
        </p:nvSpPr>
        <p:spPr>
          <a:xfrm>
            <a:off x="12344399" y="3226280"/>
            <a:ext cx="503208" cy="1250830"/>
          </a:xfrm>
        </p:spPr>
        <p:txBody>
          <a:bodyPr/>
          <a:lstStyle/>
          <a:p>
            <a:endParaRPr lang="en-US" dirty="0"/>
          </a:p>
        </p:txBody>
      </p:sp>
      <p:sp>
        <p:nvSpPr>
          <p:cNvPr id="8" name="Rectangle 7"/>
          <p:cNvSpPr/>
          <p:nvPr/>
        </p:nvSpPr>
        <p:spPr>
          <a:xfrm>
            <a:off x="681487" y="4793943"/>
            <a:ext cx="10761829" cy="1631216"/>
          </a:xfrm>
          <a:prstGeom prst="rect">
            <a:avLst/>
          </a:prstGeom>
        </p:spPr>
        <p:txBody>
          <a:bodyPr wrap="square">
            <a:spAutoFit/>
          </a:bodyPr>
          <a:lstStyle/>
          <a:p>
            <a:pPr lvl="4" eaLnBrk="1" fontAlgn="auto" hangingPunct="1">
              <a:spcAft>
                <a:spcPts val="0"/>
              </a:spcAft>
              <a:defRPr/>
            </a:pPr>
            <a:r>
              <a:rPr lang="en-US" sz="2000" dirty="0" smtClean="0"/>
              <a:t>Fig 1.1							</a:t>
            </a:r>
            <a:r>
              <a:rPr lang="en-US" sz="2000" dirty="0"/>
              <a:t> Fig 1.2 </a:t>
            </a:r>
            <a:r>
              <a:rPr lang="en-US" sz="2000" dirty="0" smtClean="0"/>
              <a:t>	</a:t>
            </a:r>
          </a:p>
          <a:p>
            <a:pPr lvl="4" eaLnBrk="1" fontAlgn="auto" hangingPunct="1">
              <a:spcAft>
                <a:spcPts val="0"/>
              </a:spcAft>
              <a:defRPr/>
            </a:pPr>
            <a:r>
              <a:rPr lang="en-US" sz="2000" dirty="0" smtClean="0"/>
              <a:t>					</a:t>
            </a:r>
          </a:p>
          <a:p>
            <a:pPr eaLnBrk="1" fontAlgn="auto" hangingPunct="1">
              <a:spcAft>
                <a:spcPts val="0"/>
              </a:spcAft>
              <a:buFont typeface="Arial" panose="020B0604020202020204" pitchFamily="34" charset="0"/>
              <a:buChar char="•"/>
              <a:defRPr/>
            </a:pPr>
            <a:r>
              <a:rPr lang="en-US" sz="2000" dirty="0" smtClean="0"/>
              <a:t> Fig </a:t>
            </a:r>
            <a:r>
              <a:rPr lang="en-US" sz="2000" dirty="0"/>
              <a:t>1.1 displays about adding tasks</a:t>
            </a:r>
            <a:r>
              <a:rPr lang="en-US" sz="2000" dirty="0" smtClean="0"/>
              <a:t>.</a:t>
            </a:r>
          </a:p>
          <a:p>
            <a:pPr lvl="0" eaLnBrk="1" fontAlgn="auto" hangingPunct="1">
              <a:spcAft>
                <a:spcPts val="0"/>
              </a:spcAft>
              <a:buFont typeface="Arial" panose="020B0604020202020204" pitchFamily="34" charset="0"/>
              <a:buChar char="•"/>
              <a:defRPr/>
            </a:pPr>
            <a:r>
              <a:rPr lang="en-US" sz="2000" dirty="0" smtClean="0"/>
              <a:t> Fig </a:t>
            </a:r>
            <a:r>
              <a:rPr lang="en-US" sz="2000" dirty="0"/>
              <a:t>1.2 displays about adding the data of </a:t>
            </a:r>
            <a:r>
              <a:rPr lang="en-US" sz="2000" dirty="0" smtClean="0"/>
              <a:t>task given.</a:t>
            </a:r>
          </a:p>
          <a:p>
            <a:pPr eaLnBrk="1" fontAlgn="auto" hangingPunct="1">
              <a:spcAft>
                <a:spcPts val="0"/>
              </a:spcAft>
              <a:defRPr/>
            </a:pPr>
            <a:endParaRPr lang="en-US" sz="2000" dirty="0"/>
          </a:p>
        </p:txBody>
      </p:sp>
      <p:pic>
        <p:nvPicPr>
          <p:cNvPr id="9" name="Picture 8" descr="Screenshot (222)"/>
          <p:cNvPicPr/>
          <p:nvPr/>
        </p:nvPicPr>
        <p:blipFill>
          <a:blip r:embed="rId2"/>
          <a:srcRect/>
          <a:stretch>
            <a:fillRect/>
          </a:stretch>
        </p:blipFill>
        <p:spPr bwMode="auto">
          <a:xfrm>
            <a:off x="203447" y="1530782"/>
            <a:ext cx="5744592" cy="3175000"/>
          </a:xfrm>
          <a:prstGeom prst="rect">
            <a:avLst/>
          </a:prstGeom>
          <a:noFill/>
          <a:ln w="9525">
            <a:noFill/>
            <a:miter lim="800000"/>
            <a:headEnd/>
            <a:tailEnd/>
          </a:ln>
        </p:spPr>
      </p:pic>
      <p:pic>
        <p:nvPicPr>
          <p:cNvPr id="10" name="Picture 9" descr="Screenshot (223)"/>
          <p:cNvPicPr/>
          <p:nvPr/>
        </p:nvPicPr>
        <p:blipFill>
          <a:blip r:embed="rId3"/>
          <a:srcRect/>
          <a:stretch>
            <a:fillRect/>
          </a:stretch>
        </p:blipFill>
        <p:spPr bwMode="auto">
          <a:xfrm>
            <a:off x="6248400" y="1528253"/>
            <a:ext cx="5709821" cy="3162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extLst>
          </p:cNvPr>
          <p:cNvSpPr>
            <a:spLocks noGrp="1"/>
          </p:cNvSpPr>
          <p:nvPr>
            <p:ph idx="1"/>
          </p:nvPr>
        </p:nvSpPr>
        <p:spPr>
          <a:xfrm>
            <a:off x="838200" y="279400"/>
            <a:ext cx="10515600" cy="5897563"/>
          </a:xfrm>
        </p:spPr>
        <p:txBody>
          <a:bodyPr rtlCol="0">
            <a:normAutofit/>
          </a:bodyPr>
          <a:lstStyle/>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r>
              <a:rPr lang="en-IN" dirty="0" smtClean="0"/>
              <a:t>					</a:t>
            </a:r>
            <a:r>
              <a:rPr lang="en-IN" sz="1800" dirty="0" smtClean="0"/>
              <a:t>Fig 1.3</a:t>
            </a:r>
            <a:endParaRPr lang="en-IN" sz="1800" dirty="0"/>
          </a:p>
          <a:p>
            <a:pPr eaLnBrk="1" fontAlgn="auto" hangingPunct="1">
              <a:spcAft>
                <a:spcPts val="0"/>
              </a:spcAft>
              <a:buFont typeface="Arial" panose="020B0604020202020204" pitchFamily="34" charset="0"/>
              <a:buChar char="•"/>
              <a:defRPr/>
            </a:pPr>
            <a:r>
              <a:rPr lang="en-US" sz="2000" dirty="0" smtClean="0"/>
              <a:t>Fig 1.3 displays about deleting tasks.</a:t>
            </a:r>
            <a:endParaRPr lang="en-IN" sz="2000" dirty="0" smtClean="0"/>
          </a:p>
          <a:p>
            <a:pPr marL="0" indent="0" eaLnBrk="1" fontAlgn="auto" hangingPunct="1">
              <a:spcAft>
                <a:spcPts val="0"/>
              </a:spcAft>
              <a:buFont typeface="Arial" panose="020B0604020202020204" pitchFamily="34" charset="0"/>
              <a:buNone/>
              <a:defRPr/>
            </a:pPr>
            <a:endParaRPr lang="en-IN" dirty="0"/>
          </a:p>
        </p:txBody>
      </p:sp>
      <p:pic>
        <p:nvPicPr>
          <p:cNvPr id="4" name="Picture 3" descr="Screenshot (209)"/>
          <p:cNvPicPr/>
          <p:nvPr/>
        </p:nvPicPr>
        <p:blipFill>
          <a:blip r:embed="rId2"/>
          <a:srcRect/>
          <a:stretch>
            <a:fillRect/>
          </a:stretch>
        </p:blipFill>
        <p:spPr bwMode="auto">
          <a:xfrm>
            <a:off x="2718757" y="469900"/>
            <a:ext cx="6192329" cy="33861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694" y="106332"/>
            <a:ext cx="10515600" cy="1325563"/>
          </a:xfrm>
        </p:spPr>
        <p:txBody>
          <a:bodyPr/>
          <a:lstStyle/>
          <a:p>
            <a:r>
              <a:rPr lang="en-US" sz="2800" dirty="0" smtClean="0">
                <a:latin typeface="+mn-lt"/>
              </a:rPr>
              <a:t>5.12  Password Change Page for Admin</a:t>
            </a:r>
            <a:r>
              <a:rPr lang="en-US" sz="2800" dirty="0" smtClean="0"/>
              <a:t/>
            </a:r>
            <a:br>
              <a:rPr lang="en-US" sz="2800" dirty="0" smtClean="0"/>
            </a:br>
            <a:endParaRPr lang="en-US" sz="2800" dirty="0"/>
          </a:p>
        </p:txBody>
      </p:sp>
      <p:sp>
        <p:nvSpPr>
          <p:cNvPr id="8" name="Content Placeholder 7"/>
          <p:cNvSpPr>
            <a:spLocks noGrp="1"/>
          </p:cNvSpPr>
          <p:nvPr>
            <p:ph idx="1"/>
          </p:nvPr>
        </p:nvSpPr>
        <p:spPr/>
        <p:txBody>
          <a:bodyPr/>
          <a:lstStyle/>
          <a:p>
            <a:pPr lvl="0"/>
            <a:endParaRPr lang="en-US" sz="2000" dirty="0" smtClean="0"/>
          </a:p>
          <a:p>
            <a:pPr lvl="0"/>
            <a:endParaRPr lang="en-US" sz="2000" dirty="0" smtClean="0"/>
          </a:p>
          <a:p>
            <a:pPr lvl="0"/>
            <a:endParaRPr lang="en-US" sz="2000" dirty="0" smtClean="0"/>
          </a:p>
          <a:p>
            <a:pPr lvl="0"/>
            <a:endParaRPr lang="en-US" sz="2000" dirty="0" smtClean="0"/>
          </a:p>
          <a:p>
            <a:pPr lvl="0"/>
            <a:endParaRPr lang="en-US" sz="2000" dirty="0" smtClean="0"/>
          </a:p>
          <a:p>
            <a:pPr lvl="0"/>
            <a:endParaRPr lang="en-US" sz="2000" dirty="0" smtClean="0"/>
          </a:p>
          <a:p>
            <a:pPr lvl="0"/>
            <a:endParaRPr lang="en-US" sz="2000" dirty="0" smtClean="0"/>
          </a:p>
          <a:p>
            <a:r>
              <a:rPr lang="en-US" sz="2000" dirty="0" smtClean="0"/>
              <a:t>This page specifies to change the password in any condition.</a:t>
            </a:r>
          </a:p>
          <a:p>
            <a:pPr lvl="0"/>
            <a:r>
              <a:rPr lang="en-US" sz="2000" i="1" dirty="0" smtClean="0"/>
              <a:t>If user forgets or has to create new password then this page is loaded.</a:t>
            </a:r>
            <a:endParaRPr lang="en-US" sz="2000" dirty="0" smtClean="0"/>
          </a:p>
          <a:p>
            <a:endParaRPr lang="en-US" dirty="0"/>
          </a:p>
        </p:txBody>
      </p:sp>
      <p:pic>
        <p:nvPicPr>
          <p:cNvPr id="9" name="Picture 8" descr="Screenshot (207)"/>
          <p:cNvPicPr/>
          <p:nvPr/>
        </p:nvPicPr>
        <p:blipFill>
          <a:blip r:embed="rId2"/>
          <a:srcRect/>
          <a:stretch>
            <a:fillRect/>
          </a:stretch>
        </p:blipFill>
        <p:spPr bwMode="auto">
          <a:xfrm>
            <a:off x="2776867" y="1136410"/>
            <a:ext cx="5875427" cy="30474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49424" y="311859"/>
            <a:ext cx="10515600" cy="1325563"/>
          </a:xfrm>
        </p:spPr>
        <p:txBody>
          <a:bodyPr/>
          <a:lstStyle/>
          <a:p>
            <a:r>
              <a:rPr lang="en-US" sz="3200" dirty="0" smtClean="0">
                <a:latin typeface="+mn-lt"/>
              </a:rPr>
              <a:t>5.12 Contact page</a:t>
            </a:r>
            <a:endParaRPr lang="en-US" sz="3200" dirty="0">
              <a:latin typeface="+mn-lt"/>
            </a:endParaRPr>
          </a:p>
        </p:txBody>
      </p:sp>
      <p:sp>
        <p:nvSpPr>
          <p:cNvPr id="3" name="Content Placeholder 2">
            <a:extLst>
              <a:ext uri="{FF2B5EF4-FFF2-40B4-BE49-F238E27FC236}"/>
            </a:extLst>
          </p:cNvPr>
          <p:cNvSpPr>
            <a:spLocks noGrp="1"/>
          </p:cNvSpPr>
          <p:nvPr>
            <p:ph sz="half" idx="1"/>
          </p:nvPr>
        </p:nvSpPr>
        <p:spPr>
          <a:xfrm>
            <a:off x="372373" y="1661723"/>
            <a:ext cx="5181600" cy="3074179"/>
          </a:xfrm>
        </p:spPr>
        <p:txBody>
          <a:bodyPr rtlCol="0">
            <a:normAutofit/>
          </a:bodyPr>
          <a:lstStyle/>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dirty="0" smtClean="0"/>
          </a:p>
          <a:p>
            <a:pPr marL="0" indent="0" eaLnBrk="1" fontAlgn="auto" hangingPunct="1">
              <a:spcAft>
                <a:spcPts val="0"/>
              </a:spcAft>
              <a:buFont typeface="Arial" panose="020B0604020202020204" pitchFamily="34" charset="0"/>
              <a:buNone/>
              <a:defRPr/>
            </a:pPr>
            <a:endParaRPr lang="en-IN" sz="2000" dirty="0"/>
          </a:p>
        </p:txBody>
      </p:sp>
      <p:sp>
        <p:nvSpPr>
          <p:cNvPr id="7" name="Content Placeholder 6"/>
          <p:cNvSpPr>
            <a:spLocks noGrp="1"/>
          </p:cNvSpPr>
          <p:nvPr>
            <p:ph sz="half" idx="2"/>
          </p:nvPr>
        </p:nvSpPr>
        <p:spPr>
          <a:xfrm>
            <a:off x="12344399" y="3226280"/>
            <a:ext cx="503208" cy="1250830"/>
          </a:xfrm>
        </p:spPr>
        <p:txBody>
          <a:bodyPr/>
          <a:lstStyle/>
          <a:p>
            <a:endParaRPr lang="en-US" dirty="0"/>
          </a:p>
        </p:txBody>
      </p:sp>
      <p:sp>
        <p:nvSpPr>
          <p:cNvPr id="8" name="Rectangle 7"/>
          <p:cNvSpPr/>
          <p:nvPr/>
        </p:nvSpPr>
        <p:spPr>
          <a:xfrm>
            <a:off x="681487" y="4793943"/>
            <a:ext cx="10761829" cy="1938992"/>
          </a:xfrm>
          <a:prstGeom prst="rect">
            <a:avLst/>
          </a:prstGeom>
        </p:spPr>
        <p:txBody>
          <a:bodyPr wrap="square">
            <a:spAutoFit/>
          </a:bodyPr>
          <a:lstStyle/>
          <a:p>
            <a:pPr lvl="4" eaLnBrk="1" fontAlgn="auto" hangingPunct="1">
              <a:spcAft>
                <a:spcPts val="0"/>
              </a:spcAft>
              <a:defRPr/>
            </a:pPr>
            <a:r>
              <a:rPr lang="en-US" sz="2000" dirty="0" smtClean="0"/>
              <a:t>Fig 1.1							</a:t>
            </a:r>
            <a:r>
              <a:rPr lang="en-US" sz="2000" dirty="0"/>
              <a:t> Fig 1.2 </a:t>
            </a:r>
            <a:r>
              <a:rPr lang="en-US" sz="2000" dirty="0" smtClean="0"/>
              <a:t>	</a:t>
            </a:r>
          </a:p>
          <a:p>
            <a:pPr lvl="4" eaLnBrk="1" fontAlgn="auto" hangingPunct="1">
              <a:spcAft>
                <a:spcPts val="0"/>
              </a:spcAft>
              <a:defRPr/>
            </a:pPr>
            <a:endParaRPr lang="en-US" sz="2000" dirty="0" smtClean="0"/>
          </a:p>
          <a:p>
            <a:pPr lvl="0" eaLnBrk="1" fontAlgn="auto" hangingPunct="1">
              <a:spcAft>
                <a:spcPts val="0"/>
              </a:spcAft>
              <a:buFont typeface="Arial" panose="020B0604020202020204" pitchFamily="34" charset="0"/>
              <a:buChar char="•"/>
              <a:defRPr/>
            </a:pPr>
            <a:r>
              <a:rPr lang="en-US" sz="2000" dirty="0" smtClean="0"/>
              <a:t> </a:t>
            </a:r>
            <a:r>
              <a:rPr lang="en-US" sz="2000" dirty="0"/>
              <a:t>Fig 1.1 displays the information about this website</a:t>
            </a:r>
            <a:r>
              <a:rPr lang="en-US" sz="2000" dirty="0" smtClean="0"/>
              <a:t>.</a:t>
            </a:r>
          </a:p>
          <a:p>
            <a:pPr eaLnBrk="1" fontAlgn="auto" hangingPunct="1">
              <a:spcAft>
                <a:spcPts val="0"/>
              </a:spcAft>
              <a:buFont typeface="Arial" panose="020B0604020202020204" pitchFamily="34" charset="0"/>
              <a:buChar char="•"/>
              <a:defRPr/>
            </a:pPr>
            <a:r>
              <a:rPr lang="en-US" sz="2000" dirty="0" smtClean="0"/>
              <a:t> Fig </a:t>
            </a:r>
            <a:r>
              <a:rPr lang="en-US" sz="2000" dirty="0"/>
              <a:t>1.2 displays the information about the creators of this </a:t>
            </a:r>
            <a:r>
              <a:rPr lang="en-US" sz="2000" dirty="0" smtClean="0"/>
              <a:t>website.</a:t>
            </a:r>
            <a:endParaRPr lang="en-US" sz="2000" dirty="0"/>
          </a:p>
          <a:p>
            <a:pPr lvl="0" eaLnBrk="1" fontAlgn="auto" hangingPunct="1">
              <a:spcAft>
                <a:spcPts val="0"/>
              </a:spcAft>
              <a:buFont typeface="Arial" panose="020B0604020202020204" pitchFamily="34" charset="0"/>
              <a:buChar char="•"/>
              <a:defRPr/>
            </a:pPr>
            <a:endParaRPr lang="en-US" sz="2000" dirty="0" smtClean="0"/>
          </a:p>
          <a:p>
            <a:pPr eaLnBrk="1" fontAlgn="auto" hangingPunct="1">
              <a:spcAft>
                <a:spcPts val="0"/>
              </a:spcAft>
              <a:defRPr/>
            </a:pPr>
            <a:endParaRPr lang="en-US" sz="2000" dirty="0"/>
          </a:p>
        </p:txBody>
      </p:sp>
      <p:pic>
        <p:nvPicPr>
          <p:cNvPr id="11" name="Picture 10" descr="about1"/>
          <p:cNvPicPr/>
          <p:nvPr/>
        </p:nvPicPr>
        <p:blipFill>
          <a:blip r:embed="rId2" cstate="print"/>
          <a:srcRect/>
          <a:stretch>
            <a:fillRect/>
          </a:stretch>
        </p:blipFill>
        <p:spPr bwMode="auto">
          <a:xfrm>
            <a:off x="201104" y="1402672"/>
            <a:ext cx="5664200" cy="3428568"/>
          </a:xfrm>
          <a:prstGeom prst="rect">
            <a:avLst/>
          </a:prstGeom>
          <a:noFill/>
          <a:ln w="9525">
            <a:noFill/>
            <a:miter lim="800000"/>
            <a:headEnd/>
            <a:tailEnd/>
          </a:ln>
        </p:spPr>
      </p:pic>
      <p:pic>
        <p:nvPicPr>
          <p:cNvPr id="12" name="Picture 11" descr="about(2)"/>
          <p:cNvPicPr/>
          <p:nvPr/>
        </p:nvPicPr>
        <p:blipFill>
          <a:blip r:embed="rId3" cstate="print"/>
          <a:srcRect/>
          <a:stretch>
            <a:fillRect/>
          </a:stretch>
        </p:blipFill>
        <p:spPr bwMode="auto">
          <a:xfrm>
            <a:off x="6015978" y="1353290"/>
            <a:ext cx="5986632" cy="35294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rtlCol="0">
            <a:normAutofit/>
          </a:bodyPr>
          <a:lstStyle/>
          <a:p>
            <a:pPr algn="ctr" eaLnBrk="1" fontAlgn="auto" hangingPunct="1">
              <a:spcAft>
                <a:spcPts val="0"/>
              </a:spcAft>
              <a:defRPr/>
            </a:pPr>
            <a:r>
              <a:rPr lang="en-IN" sz="4000" dirty="0" smtClean="0">
                <a:latin typeface="+mn-lt"/>
              </a:rPr>
              <a:t>6. Future Enhancement</a:t>
            </a:r>
            <a:endParaRPr lang="en-IN" sz="4000" dirty="0">
              <a:latin typeface="+mn-lt"/>
            </a:endParaRPr>
          </a:p>
        </p:txBody>
      </p:sp>
      <p:sp>
        <p:nvSpPr>
          <p:cNvPr id="31747" name="Content Placeholder 2"/>
          <p:cNvSpPr>
            <a:spLocks noGrp="1" noChangeArrowheads="1"/>
          </p:cNvSpPr>
          <p:nvPr>
            <p:ph idx="1"/>
          </p:nvPr>
        </p:nvSpPr>
        <p:spPr/>
        <p:txBody>
          <a:bodyPr/>
          <a:lstStyle/>
          <a:p>
            <a:pPr eaLnBrk="1" hangingPunct="1"/>
            <a:r>
              <a:rPr lang="en-US" altLang="en-US" dirty="0" smtClean="0"/>
              <a:t> </a:t>
            </a:r>
            <a:r>
              <a:rPr lang="en-US" dirty="0" smtClean="0"/>
              <a:t>We will add many more languages and make</a:t>
            </a:r>
            <a:r>
              <a:rPr lang="en-US" b="1" dirty="0" smtClean="0"/>
              <a:t> the editor</a:t>
            </a:r>
            <a:r>
              <a:rPr lang="en-US" dirty="0" smtClean="0"/>
              <a:t> more interactive. We will make interface of this website more and more user friendly .We are also thinking to add healthy competition of</a:t>
            </a:r>
            <a:r>
              <a:rPr lang="en-US" b="1" dirty="0" smtClean="0"/>
              <a:t> problem-solving</a:t>
            </a:r>
            <a:r>
              <a:rPr lang="en-US" dirty="0" smtClean="0"/>
              <a:t> that improves the logic of programmers. </a:t>
            </a:r>
          </a:p>
          <a:p>
            <a:pPr eaLnBrk="1" hangingPunct="1"/>
            <a:endParaRPr lang="en-IN" altLang="en-US" dirty="0" smtClean="0"/>
          </a:p>
          <a:p>
            <a:pPr eaLnBrk="1" hangingPunct="1"/>
            <a:endParaRPr lang="en-IN" alt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403954"/>
          </a:xfrm>
        </p:spPr>
        <p:txBody>
          <a:bodyPr/>
          <a:lstStyle/>
          <a:p>
            <a:pPr algn="ctr"/>
            <a:r>
              <a:rPr lang="en-US" b="1" dirty="0" smtClean="0"/>
              <a:t>8. EXPECTED OUTCOME</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Users will be able to code on our website in different languages like </a:t>
            </a:r>
            <a:r>
              <a:rPr lang="en-US" dirty="0" err="1" smtClean="0"/>
              <a:t>java,c,c</a:t>
            </a:r>
            <a:r>
              <a:rPr lang="en-US" dirty="0" smtClean="0"/>
              <a:t>++ without installing any component. And user also practice of code and solve different challenges provided by admin.</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ctrTitle"/>
          </p:nvPr>
        </p:nvSpPr>
        <p:spPr>
          <a:xfrm>
            <a:off x="1524000" y="865188"/>
            <a:ext cx="9144000" cy="5018087"/>
          </a:xfrm>
        </p:spPr>
        <p:txBody>
          <a:bodyPr rtlCol="0">
            <a:normAutofit/>
          </a:bodyPr>
          <a:lstStyle/>
          <a:p>
            <a:pPr eaLnBrk="1" fontAlgn="auto" hangingPunct="1">
              <a:spcAft>
                <a:spcPts val="0"/>
              </a:spcAft>
              <a:defRPr/>
            </a:pPr>
            <a:r>
              <a:rPr lang="en-IN" dirty="0">
                <a:latin typeface="+mn-lt"/>
              </a:rPr>
              <a:t>THANK YOU</a:t>
            </a:r>
            <a:br>
              <a:rPr lang="en-IN" dirty="0">
                <a:latin typeface="+mn-lt"/>
              </a:rPr>
            </a:br>
            <a:r>
              <a:rPr lang="en-IN" dirty="0">
                <a:latin typeface="+mn-lt"/>
              </a:rPr>
              <a:t> </a:t>
            </a:r>
            <a:br>
              <a:rPr lang="en-IN" dirty="0">
                <a:latin typeface="+mn-lt"/>
              </a:rPr>
            </a:br>
            <a:r>
              <a:rPr lang="en-IN" dirty="0">
                <a:latin typeface="+mn-lt"/>
              </a:rPr>
              <a:t>AND</a:t>
            </a:r>
            <a:br>
              <a:rPr lang="en-IN" dirty="0">
                <a:latin typeface="+mn-lt"/>
              </a:rPr>
            </a:br>
            <a:r>
              <a:rPr lang="en-IN" dirty="0">
                <a:latin typeface="+mn-lt"/>
              </a:rPr>
              <a:t> </a:t>
            </a:r>
            <a:br>
              <a:rPr lang="en-IN" dirty="0">
                <a:latin typeface="+mn-lt"/>
              </a:rPr>
            </a:br>
            <a:r>
              <a:rPr lang="en-IN" dirty="0">
                <a:latin typeface="+mn-lt"/>
              </a:rPr>
              <a:t>ANY QUESTION?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extLst>
          </p:cNvPr>
          <p:cNvSpPr>
            <a:spLocks noGrp="1"/>
          </p:cNvSpPr>
          <p:nvPr>
            <p:ph type="title"/>
          </p:nvPr>
        </p:nvSpPr>
        <p:spPr/>
        <p:txBody>
          <a:bodyPr rtlCol="0">
            <a:normAutofit/>
          </a:bodyPr>
          <a:lstStyle/>
          <a:p>
            <a:pPr algn="ctr" eaLnBrk="1" fontAlgn="auto" hangingPunct="1">
              <a:spcAft>
                <a:spcPts val="0"/>
              </a:spcAft>
              <a:defRPr/>
            </a:pPr>
            <a:r>
              <a:rPr lang="en-IN" sz="4000" b="1" dirty="0">
                <a:latin typeface="+mn-lt"/>
              </a:rPr>
              <a:t>3</a:t>
            </a:r>
            <a:r>
              <a:rPr lang="en-IN" sz="4000" b="1" dirty="0" smtClean="0">
                <a:latin typeface="+mn-lt"/>
              </a:rPr>
              <a:t>. </a:t>
            </a:r>
            <a:r>
              <a:rPr lang="en-IN" sz="4000" b="1" dirty="0">
                <a:latin typeface="+mn-lt"/>
              </a:rPr>
              <a:t>Detail Description</a:t>
            </a:r>
          </a:p>
        </p:txBody>
      </p:sp>
      <p:sp>
        <p:nvSpPr>
          <p:cNvPr id="4099" name="Content Placeholder 4"/>
          <p:cNvSpPr>
            <a:spLocks noGrp="1" noChangeArrowheads="1"/>
          </p:cNvSpPr>
          <p:nvPr>
            <p:ph idx="1"/>
          </p:nvPr>
        </p:nvSpPr>
        <p:spPr/>
        <p:txBody>
          <a:bodyPr/>
          <a:lstStyle/>
          <a:p>
            <a:pPr>
              <a:buFont typeface="Arial" charset="0"/>
              <a:buNone/>
            </a:pPr>
            <a:r>
              <a:rPr lang="en-US" altLang="en-US" sz="2200" b="1" smtClean="0"/>
              <a:t>Admin</a:t>
            </a:r>
            <a:endParaRPr lang="en-US" altLang="en-US" sz="2200" smtClean="0"/>
          </a:p>
          <a:p>
            <a:r>
              <a:rPr lang="en-US" altLang="en-US" sz="2200" smtClean="0"/>
              <a:t>The Admin can register and add task and its various input and output. Admin can also</a:t>
            </a:r>
          </a:p>
          <a:p>
            <a:r>
              <a:rPr lang="en-US" altLang="en-US" sz="2200" smtClean="0"/>
              <a:t>See user that register to website.</a:t>
            </a:r>
          </a:p>
          <a:p>
            <a:r>
              <a:rPr lang="en-US" altLang="en-US" sz="2200" b="1" smtClean="0"/>
              <a:t>a_ID</a:t>
            </a:r>
            <a:r>
              <a:rPr lang="en-US" altLang="en-US" sz="2200" smtClean="0"/>
              <a:t>: Id of Admin</a:t>
            </a:r>
          </a:p>
          <a:p>
            <a:r>
              <a:rPr lang="en-US" altLang="en-US" sz="2200" b="1" smtClean="0"/>
              <a:t>admin_name: </a:t>
            </a:r>
            <a:r>
              <a:rPr lang="en-US" altLang="en-US" sz="2200" smtClean="0"/>
              <a:t>Name of admin</a:t>
            </a:r>
          </a:p>
          <a:p>
            <a:r>
              <a:rPr lang="en-US" altLang="en-US" sz="2200" b="1" smtClean="0"/>
              <a:t>admin_pass: </a:t>
            </a:r>
            <a:r>
              <a:rPr lang="en-US" altLang="en-US" sz="2200" smtClean="0"/>
              <a:t>Password of  admin</a:t>
            </a:r>
          </a:p>
          <a:p>
            <a:pPr lvl="1" eaLnBrk="1" hangingPunct="1"/>
            <a:endParaRPr lang="en-IN" altLang="en-US" sz="2200" smtClean="0"/>
          </a:p>
          <a:p>
            <a:pPr lvl="1" eaLnBrk="1" hangingPunct="1"/>
            <a:endParaRPr lang="en-IN" altLang="en-US" sz="2200" smtClean="0"/>
          </a:p>
          <a:p>
            <a:pPr lvl="1" eaLnBrk="1" hangingPunct="1"/>
            <a:endParaRPr lang="en-IN" altLang="en-US" sz="22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4"/>
          <p:cNvSpPr>
            <a:spLocks noGrp="1" noChangeArrowheads="1"/>
          </p:cNvSpPr>
          <p:nvPr>
            <p:ph idx="1"/>
          </p:nvPr>
        </p:nvSpPr>
        <p:spPr>
          <a:xfrm>
            <a:off x="838200" y="782638"/>
            <a:ext cx="10515600" cy="5394325"/>
          </a:xfrm>
        </p:spPr>
        <p:txBody>
          <a:bodyPr/>
          <a:lstStyle/>
          <a:p>
            <a:pPr>
              <a:buFont typeface="Arial" charset="0"/>
              <a:buNone/>
            </a:pPr>
            <a:r>
              <a:rPr lang="en-US" altLang="en-US" sz="2200" b="1" smtClean="0"/>
              <a:t>Tasks</a:t>
            </a:r>
            <a:endParaRPr lang="en-US" altLang="en-US" sz="2200" smtClean="0"/>
          </a:p>
          <a:p>
            <a:r>
              <a:rPr lang="en-US" altLang="en-US" sz="2200" smtClean="0"/>
              <a:t>The various tasks added by admin are store here.Admin can add , delete , update tasks as per needed.</a:t>
            </a:r>
          </a:p>
          <a:p>
            <a:r>
              <a:rPr lang="en-US" altLang="en-US" sz="2200" b="1" smtClean="0"/>
              <a:t>t_ID: </a:t>
            </a:r>
            <a:r>
              <a:rPr lang="en-US" altLang="en-US" sz="2200" smtClean="0"/>
              <a:t>ID of task</a:t>
            </a:r>
          </a:p>
          <a:p>
            <a:r>
              <a:rPr lang="en-US" altLang="en-US" sz="2200" b="1" smtClean="0"/>
              <a:t>t_name: </a:t>
            </a:r>
            <a:r>
              <a:rPr lang="en-US" altLang="en-US" sz="2200" smtClean="0"/>
              <a:t>Name of task </a:t>
            </a:r>
          </a:p>
          <a:p>
            <a:r>
              <a:rPr lang="en-US" altLang="en-US" sz="2200" b="1" smtClean="0"/>
              <a:t>t_description:</a:t>
            </a:r>
            <a:r>
              <a:rPr lang="en-US" altLang="en-US" sz="2200" smtClean="0"/>
              <a:t> Description of task</a:t>
            </a:r>
          </a:p>
          <a:p>
            <a:r>
              <a:rPr lang="en-US" altLang="en-US" sz="2200" b="1" smtClean="0"/>
              <a:t>t_noOfTestcase:</a:t>
            </a:r>
            <a:r>
              <a:rPr lang="en-US" altLang="en-US" sz="2200" smtClean="0"/>
              <a:t>How many testcase to be added</a:t>
            </a:r>
          </a:p>
          <a:p>
            <a:r>
              <a:rPr lang="en-US" altLang="en-US" sz="2200" b="1" smtClean="0"/>
              <a:t>t_noOfInput: </a:t>
            </a:r>
            <a:r>
              <a:rPr lang="en-US" altLang="en-US" sz="2200" smtClean="0"/>
              <a:t>How many input in one testcase</a:t>
            </a:r>
          </a:p>
          <a:p>
            <a:r>
              <a:rPr lang="en-US" altLang="en-US" sz="2200" b="1" smtClean="0"/>
              <a:t>t_noOfOutput: </a:t>
            </a:r>
            <a:r>
              <a:rPr lang="en-US" altLang="en-US" sz="2200" smtClean="0"/>
              <a:t>How many output in one testcase</a:t>
            </a:r>
          </a:p>
          <a:p>
            <a:r>
              <a:rPr lang="en-US" altLang="en-US" sz="2200" b="1" smtClean="0"/>
              <a:t>ct_language: </a:t>
            </a:r>
            <a:r>
              <a:rPr lang="en-US" altLang="en-US" sz="2200" smtClean="0"/>
              <a:t>Language of task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4"/>
          <p:cNvSpPr>
            <a:spLocks noGrp="1" noChangeArrowheads="1"/>
          </p:cNvSpPr>
          <p:nvPr>
            <p:ph idx="1"/>
          </p:nvPr>
        </p:nvSpPr>
        <p:spPr>
          <a:xfrm>
            <a:off x="838200" y="517525"/>
            <a:ext cx="10515600" cy="5659438"/>
          </a:xfrm>
        </p:spPr>
        <p:txBody>
          <a:bodyPr/>
          <a:lstStyle/>
          <a:p>
            <a:pPr>
              <a:buFont typeface="Arial" charset="0"/>
              <a:buNone/>
            </a:pPr>
            <a:r>
              <a:rPr lang="en-US" altLang="en-US" sz="2200" b="1" dirty="0" err="1" smtClean="0"/>
              <a:t>InputOutput</a:t>
            </a:r>
            <a:r>
              <a:rPr lang="en-US" altLang="en-US" sz="2200" b="1" dirty="0" smtClean="0"/>
              <a:t>-</a:t>
            </a:r>
            <a:endParaRPr lang="en-US" altLang="en-US" sz="2200" dirty="0" smtClean="0"/>
          </a:p>
          <a:p>
            <a:r>
              <a:rPr lang="en-US" altLang="en-US" sz="2200" dirty="0" smtClean="0"/>
              <a:t> Various input and output added by admin are stored here. It contain inputs and          appropriate output.</a:t>
            </a:r>
          </a:p>
          <a:p>
            <a:r>
              <a:rPr lang="en-US" altLang="en-US" sz="2200" b="1" dirty="0" err="1" smtClean="0"/>
              <a:t>io_ID</a:t>
            </a:r>
            <a:r>
              <a:rPr lang="en-US" altLang="en-US" sz="2200" dirty="0" smtClean="0"/>
              <a:t>: Id of  </a:t>
            </a:r>
            <a:r>
              <a:rPr lang="en-US" altLang="en-US" sz="2200" dirty="0" err="1" smtClean="0"/>
              <a:t>io</a:t>
            </a:r>
            <a:endParaRPr lang="en-US" altLang="en-US" sz="2200" dirty="0" smtClean="0"/>
          </a:p>
          <a:p>
            <a:r>
              <a:rPr lang="en-US" altLang="en-US" sz="2200" b="1" dirty="0" smtClean="0"/>
              <a:t>input</a:t>
            </a:r>
            <a:r>
              <a:rPr lang="en-US" altLang="en-US" sz="2200" dirty="0" smtClean="0"/>
              <a:t>: For input</a:t>
            </a:r>
          </a:p>
          <a:p>
            <a:r>
              <a:rPr lang="en-US" altLang="en-US" sz="2200" b="1" dirty="0" smtClean="0"/>
              <a:t>output</a:t>
            </a:r>
            <a:r>
              <a:rPr lang="en-US" altLang="en-US" sz="2200" dirty="0" smtClean="0"/>
              <a:t>: For output</a:t>
            </a:r>
          </a:p>
          <a:p>
            <a:r>
              <a:rPr lang="en-US" altLang="en-US" sz="2200" b="1" dirty="0" err="1" smtClean="0"/>
              <a:t>t_ID</a:t>
            </a:r>
            <a:r>
              <a:rPr lang="en-US" altLang="en-US" sz="2200" dirty="0" smtClean="0"/>
              <a:t>: Id of task</a:t>
            </a:r>
          </a:p>
          <a:p>
            <a:pPr eaLnBrk="1" hangingPunct="1"/>
            <a:endParaRPr lang="en-IN" altLang="en-US" sz="2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4"/>
          <p:cNvSpPr>
            <a:spLocks noGrp="1" noChangeArrowheads="1"/>
          </p:cNvSpPr>
          <p:nvPr>
            <p:ph idx="1"/>
          </p:nvPr>
        </p:nvSpPr>
        <p:spPr>
          <a:xfrm>
            <a:off x="838200" y="517525"/>
            <a:ext cx="10515600" cy="5659438"/>
          </a:xfrm>
        </p:spPr>
        <p:txBody>
          <a:bodyPr/>
          <a:lstStyle/>
          <a:p>
            <a:pPr>
              <a:buFont typeface="Arial" charset="0"/>
              <a:buNone/>
            </a:pPr>
            <a:r>
              <a:rPr lang="en-US" altLang="en-US" sz="2200" b="1" smtClean="0"/>
              <a:t>Users</a:t>
            </a:r>
            <a:endParaRPr lang="en-US" altLang="en-US" sz="2200" smtClean="0"/>
          </a:p>
          <a:p>
            <a:r>
              <a:rPr lang="en-US" altLang="en-US" sz="2200" smtClean="0"/>
              <a:t>The all details of user are stored here like id,username,password,etc.Admin can see user last login , user is active as well as user name.Admin can delete user if needed. </a:t>
            </a:r>
          </a:p>
          <a:p>
            <a:r>
              <a:rPr lang="en-US" altLang="en-US" sz="2200" b="1" smtClean="0"/>
              <a:t>u_ID: </a:t>
            </a:r>
            <a:r>
              <a:rPr lang="en-US" altLang="en-US" sz="2200" smtClean="0"/>
              <a:t>Id of user</a:t>
            </a:r>
          </a:p>
          <a:p>
            <a:r>
              <a:rPr lang="en-US" altLang="en-US" sz="2200" b="1" smtClean="0"/>
              <a:t>user_name: </a:t>
            </a:r>
            <a:r>
              <a:rPr lang="en-US" altLang="en-US" sz="2200" smtClean="0"/>
              <a:t>Name of user</a:t>
            </a:r>
          </a:p>
          <a:p>
            <a:r>
              <a:rPr lang="en-US" altLang="en-US" sz="2200" b="1" smtClean="0"/>
              <a:t>user_pass: </a:t>
            </a:r>
            <a:r>
              <a:rPr lang="en-US" altLang="en-US" sz="2200" smtClean="0"/>
              <a:t>Password of user</a:t>
            </a:r>
          </a:p>
          <a:p>
            <a:r>
              <a:rPr lang="en-US" altLang="en-US" sz="2200" b="1" smtClean="0"/>
              <a:t>user_email: </a:t>
            </a:r>
            <a:r>
              <a:rPr lang="en-US" altLang="en-US" sz="2200" smtClean="0"/>
              <a:t>Email of user</a:t>
            </a:r>
          </a:p>
          <a:p>
            <a:r>
              <a:rPr lang="en-US" altLang="en-US" sz="2200" b="1" smtClean="0"/>
              <a:t>user_last_login: </a:t>
            </a:r>
            <a:r>
              <a:rPr lang="en-US" altLang="en-US" sz="2200" smtClean="0"/>
              <a:t>User last login </a:t>
            </a:r>
          </a:p>
          <a:p>
            <a:r>
              <a:rPr lang="en-US" altLang="en-US" sz="2200" b="1" smtClean="0"/>
              <a:t>user_joined: </a:t>
            </a:r>
            <a:r>
              <a:rPr lang="en-US" altLang="en-US" sz="2200" smtClean="0"/>
              <a:t>user Joined date</a:t>
            </a:r>
          </a:p>
          <a:p>
            <a:r>
              <a:rPr lang="en-US" altLang="en-US" sz="2200" b="1" smtClean="0"/>
              <a:t>is_active: </a:t>
            </a:r>
            <a:r>
              <a:rPr lang="en-US" altLang="en-US" sz="2200" smtClean="0"/>
              <a:t>activation of user inform of (0) for deactivate and (1) for activate</a:t>
            </a:r>
          </a:p>
          <a:p>
            <a:pPr eaLnBrk="1" hangingPunct="1"/>
            <a:endParaRPr lang="en-IN" altLang="en-US" sz="22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4"/>
          <p:cNvSpPr>
            <a:spLocks noGrp="1" noChangeArrowheads="1"/>
          </p:cNvSpPr>
          <p:nvPr>
            <p:ph idx="1"/>
          </p:nvPr>
        </p:nvSpPr>
        <p:spPr>
          <a:xfrm>
            <a:off x="838200" y="517525"/>
            <a:ext cx="10515600" cy="5659438"/>
          </a:xfrm>
        </p:spPr>
        <p:txBody>
          <a:bodyPr/>
          <a:lstStyle/>
          <a:p>
            <a:pPr>
              <a:buFont typeface="Arial" charset="0"/>
              <a:buNone/>
            </a:pPr>
            <a:r>
              <a:rPr lang="en-US" altLang="en-US" sz="2400" b="1" smtClean="0"/>
              <a:t>Completed Tasks</a:t>
            </a:r>
            <a:endParaRPr lang="en-US" altLang="en-US" sz="2400" smtClean="0"/>
          </a:p>
          <a:p>
            <a:r>
              <a:rPr lang="en-US" altLang="en-US" sz="2400" smtClean="0"/>
              <a:t>It stores task completed by user. If user satisfy testcase entered by admin then task is completed and stored. Admin can see Completed tasks done by user.</a:t>
            </a:r>
          </a:p>
          <a:p>
            <a:r>
              <a:rPr lang="en-US" altLang="en-US" sz="2400" b="1" smtClean="0"/>
              <a:t>ID: </a:t>
            </a:r>
            <a:r>
              <a:rPr lang="en-US" altLang="en-US" sz="2400" smtClean="0"/>
              <a:t>Id of Completed tasks</a:t>
            </a:r>
          </a:p>
          <a:p>
            <a:r>
              <a:rPr lang="en-US" altLang="en-US" sz="2400" b="1" smtClean="0"/>
              <a:t>u_ID: </a:t>
            </a:r>
            <a:r>
              <a:rPr lang="en-US" altLang="en-US" sz="2400" smtClean="0"/>
              <a:t>Id of user</a:t>
            </a:r>
          </a:p>
          <a:p>
            <a:r>
              <a:rPr lang="en-US" altLang="en-US" sz="2400" b="1" smtClean="0"/>
              <a:t>t_ID: </a:t>
            </a:r>
            <a:r>
              <a:rPr lang="en-US" altLang="en-US" sz="2400" smtClean="0"/>
              <a:t>Id of task</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b="1" dirty="0" smtClean="0"/>
              <a:t>3.</a:t>
            </a:r>
            <a:r>
              <a:rPr lang="en-IN" b="1" dirty="0" smtClean="0"/>
              <a:t> </a:t>
            </a:r>
            <a:r>
              <a:rPr lang="en-IN" b="1" smtClean="0"/>
              <a:t>DATA DICTONARY</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TotalTime>
  <Words>1162</Words>
  <Application>Microsoft Office PowerPoint</Application>
  <PresentationFormat>Custom</PresentationFormat>
  <Paragraphs>398</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Slide 1</vt:lpstr>
      <vt:lpstr>1. ABSTRACT</vt:lpstr>
      <vt:lpstr>2. PROBLEM SUMMARY</vt:lpstr>
      <vt:lpstr>3. Detail Description</vt:lpstr>
      <vt:lpstr>Slide 5</vt:lpstr>
      <vt:lpstr>Slide 6</vt:lpstr>
      <vt:lpstr>Slide 7</vt:lpstr>
      <vt:lpstr>Slide 8</vt:lpstr>
      <vt:lpstr>3. DATA DICTONARY</vt:lpstr>
      <vt:lpstr> 3. DIAGRAMS </vt:lpstr>
      <vt:lpstr>Slide 11</vt:lpstr>
      <vt:lpstr>Slide 12</vt:lpstr>
      <vt:lpstr>Slide 13</vt:lpstr>
      <vt:lpstr>Slide 14</vt:lpstr>
      <vt:lpstr>Slide 15</vt:lpstr>
      <vt:lpstr>Slide 16</vt:lpstr>
      <vt:lpstr>Slide 17</vt:lpstr>
      <vt:lpstr>Slide 18</vt:lpstr>
      <vt:lpstr>4. DATA DICTIONARY</vt:lpstr>
      <vt:lpstr>Slide 20</vt:lpstr>
      <vt:lpstr>Slide 21</vt:lpstr>
      <vt:lpstr>Slide 22</vt:lpstr>
      <vt:lpstr>5. SCREENSHOTS</vt:lpstr>
      <vt:lpstr>Slide 24</vt:lpstr>
      <vt:lpstr>Slide 25</vt:lpstr>
      <vt:lpstr>Slide 26</vt:lpstr>
      <vt:lpstr>Slide 27</vt:lpstr>
      <vt:lpstr>Slide 28</vt:lpstr>
      <vt:lpstr>5.7 Search Friend</vt:lpstr>
      <vt:lpstr>Slide 30</vt:lpstr>
      <vt:lpstr>Slide 31</vt:lpstr>
      <vt:lpstr>5.10 Admin Page</vt:lpstr>
      <vt:lpstr>5.11 Manage Task Page</vt:lpstr>
      <vt:lpstr>Slide 34</vt:lpstr>
      <vt:lpstr>5.12  Password Change Page for Admin </vt:lpstr>
      <vt:lpstr>5.12 Contact page</vt:lpstr>
      <vt:lpstr>6. Future Enhancement</vt:lpstr>
      <vt:lpstr>8. EXPECTED OUTCOME </vt:lpstr>
      <vt:lpstr>THANK YOU   AND   ANY QUESTION?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NeonFrost</dc:creator>
  <cp:lastModifiedBy>vandit joshi</cp:lastModifiedBy>
  <cp:revision>168</cp:revision>
  <dcterms:created xsi:type="dcterms:W3CDTF">2019-10-10T05:10:18Z</dcterms:created>
  <dcterms:modified xsi:type="dcterms:W3CDTF">2020-05-23T06:55:57Z</dcterms:modified>
</cp:coreProperties>
</file>