
<file path=[Content_Types].xml><?xml version="1.0" encoding="utf-8"?>
<Types xmlns="http://schemas.openxmlformats.org/package/2006/content-types">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viewProps.xml" ContentType="application/vnd.openxmlformats-officedocument.presentationml.viewProps+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4" r:id="rId1"/>
  </p:sldMasterIdLst>
  <p:notesMasterIdLst>
    <p:notesMasterId r:id="rId6"/>
  </p:notesMasterIdLst>
  <p:sldIdLst>
    <p:sldId id="256" r:id="rId2"/>
    <p:sldId id="257" r:id="rId3"/>
    <p:sldId id="258" r:id="rId4"/>
    <p:sldId id="281" r:id="rId5"/>
  </p:sldIdLst>
  <p:sldSz cx="9144000" cy="6858000" type="screen4x3"/>
  <p:notesSz cx="9144000" cy="6858000"/>
  <p:embeddedFontLst>
    <p:embeddedFont>
      <p:font typeface="Calibri" pitchFamily="34" charset="0"/>
      <p:regular r:id="rId7"/>
      <p:bold r:id="rId8"/>
      <p:italic r:id="rId9"/>
      <p:boldItalic r:id="rId10"/>
    </p:embeddedFont>
    <p:embeddedFont>
      <p:font typeface="Questrial" charset="0"/>
      <p:regular r:id="rId11"/>
    </p:embeddedFont>
    <p:embeddedFont>
      <p:font typeface="Arial Black" pitchFamily="34" charset="0"/>
      <p:bold r:id="rId12"/>
    </p:embeddedFont>
    <p:embeddedFont>
      <p:font typeface="Bahnschrift Light SemiCondensed" pitchFamily="34" charset="0"/>
      <p:regular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94B71601-AAE2-4D50-A7CA-943D69C516D2}">
  <a:tblStyle styleId="{94B71601-AAE2-4D50-A7CA-943D69C516D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7ACBE06-49EF-443A-825B-3AF45FCCC503}"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FF3E9"/>
          </a:solidFill>
        </a:fill>
      </a:tcStyle>
    </a:wholeTbl>
    <a:band1H>
      <a:tcTxStyle/>
      <a:tcStyle>
        <a:tcBdr/>
        <a:fill>
          <a:solidFill>
            <a:srgbClr val="DEE7D0"/>
          </a:solidFill>
        </a:fill>
      </a:tcStyle>
    </a:band1H>
    <a:band2H>
      <a:tcTxStyle/>
      <a:tcStyle>
        <a:tcBdr/>
      </a:tcStyle>
    </a:band2H>
    <a:band1V>
      <a:tcTxStyle/>
      <a:tcStyle>
        <a:tcBdr/>
        <a:fill>
          <a:solidFill>
            <a:srgbClr val="DEE7D0"/>
          </a:solidFill>
        </a:fill>
      </a:tcStyle>
    </a:band1V>
    <a:band2V>
      <a:tcTxStyle/>
      <a:tcStyle>
        <a:tcBdr/>
      </a:tcStyle>
    </a:band2V>
    <a:lastCol>
      <a:tcTxStyle b="on" i="off">
        <a:font>
          <a:latin typeface="Calibri"/>
          <a:ea typeface="Calibri"/>
          <a:cs typeface="Calibri"/>
        </a:font>
        <a:schemeClr val="lt1"/>
      </a:tcTxStyle>
      <a:tcStyle>
        <a:tcBdr/>
        <a:fill>
          <a:solidFill>
            <a:schemeClr val="accent3"/>
          </a:solidFill>
        </a:fill>
      </a:tcStyle>
    </a:lastCol>
    <a:firstCol>
      <a:tcTxStyle b="on" i="off">
        <a:font>
          <a:latin typeface="Calibri"/>
          <a:ea typeface="Calibri"/>
          <a:cs typeface="Calibri"/>
        </a:font>
        <a:schemeClr val="lt1"/>
      </a:tcTxStyle>
      <a:tcStyle>
        <a:tcBdr/>
        <a:fill>
          <a:solidFill>
            <a:schemeClr val="accent3"/>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 styleId="{38ED4653-626E-43ED-A8DA-22D07CCA3D56}" styleName="Table_2">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04" autoAdjust="0"/>
    <p:restoredTop sz="94660"/>
  </p:normalViewPr>
  <p:slideViewPr>
    <p:cSldViewPr snapToGrid="0">
      <p:cViewPr varScale="1">
        <p:scale>
          <a:sx n="83" d="100"/>
          <a:sy n="83" d="100"/>
        </p:scale>
        <p:origin x="-1430" y="-77"/>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3962400" cy="3429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80013" y="6513513"/>
            <a:ext cx="3962400" cy="3429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18484916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48930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 name="Google Shape;63;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956303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819839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3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476037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obj">
  <p:cSld name="OBJECT">
    <p:bg>
      <p:bgPr>
        <a:solidFill>
          <a:schemeClr val="lt1"/>
        </a:solidFill>
        <a:effectLst/>
      </p:bgPr>
    </p:bg>
    <p:spTree>
      <p:nvGrpSpPr>
        <p:cNvPr id="1" name="Shape 17"/>
        <p:cNvGrpSpPr/>
        <p:nvPr/>
      </p:nvGrpSpPr>
      <p:grpSpPr>
        <a:xfrm>
          <a:off x="0" y="0"/>
          <a:ext cx="0" cy="0"/>
          <a:chOff x="0" y="0"/>
          <a:chExt cx="0" cy="0"/>
        </a:xfrm>
      </p:grpSpPr>
      <p:sp>
        <p:nvSpPr>
          <p:cNvPr id="18" name="Google Shape;18;p2"/>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no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517652" y="377393"/>
            <a:ext cx="8108695" cy="635000"/>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3200" b="1" i="0">
                <a:solidFill>
                  <a:schemeClr val="dk1"/>
                </a:solidFill>
                <a:latin typeface="Questrial"/>
                <a:ea typeface="Questrial"/>
                <a:cs typeface="Questrial"/>
                <a:sym typeface="Quest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612140" y="1509559"/>
            <a:ext cx="6337934" cy="1795145"/>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sz="2800" b="1" i="0" u="sng">
                <a:solidFill>
                  <a:srgbClr val="C00000"/>
                </a:solidFill>
                <a:latin typeface="Questrial"/>
                <a:ea typeface="Questrial"/>
                <a:cs typeface="Questrial"/>
                <a:sym typeface="Questria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no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4"/>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marL="0" marR="0" lvl="0" indent="0" algn="r">
              <a:spcBef>
                <a:spcPts val="0"/>
              </a:spcBef>
              <a:spcAft>
                <a:spcPts val="0"/>
              </a:spcAft>
              <a:buClr>
                <a:srgbClr val="888888"/>
              </a:buClr>
              <a:buSzPts val="1800"/>
              <a:buFont typeface="Calibri"/>
              <a:buNone/>
              <a:defRPr sz="1800">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1800"/>
              <a:buFont typeface="Calibri"/>
              <a:buNone/>
              <a:defRPr sz="1800">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1800"/>
              <a:buFont typeface="Calibri"/>
              <a:buNone/>
              <a:defRPr sz="1800">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1800"/>
              <a:buFont typeface="Calibri"/>
              <a:buNone/>
              <a:defRPr sz="1800">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1800"/>
              <a:buFont typeface="Calibri"/>
              <a:buNone/>
              <a:defRPr sz="1800">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1800"/>
              <a:buFont typeface="Calibri"/>
              <a:buNone/>
              <a:defRPr sz="1800">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1800"/>
              <a:buFont typeface="Calibri"/>
              <a:buNone/>
              <a:defRPr sz="1800">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1800"/>
              <a:buFont typeface="Calibri"/>
              <a:buNone/>
              <a:defRPr sz="1800">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1800"/>
              <a:buFont typeface="Calibri"/>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9"/>
        <p:cNvGrpSpPr/>
        <p:nvPr/>
      </p:nvGrpSpPr>
      <p:grpSpPr>
        <a:xfrm>
          <a:off x="0" y="0"/>
          <a:ext cx="0" cy="0"/>
          <a:chOff x="0" y="0"/>
          <a:chExt cx="0" cy="0"/>
        </a:xfrm>
      </p:grpSpPr>
      <p:sp>
        <p:nvSpPr>
          <p:cNvPr id="30" name="Google Shape;30;p5"/>
          <p:cNvSpPr txBox="1">
            <a:spLocks noGrp="1"/>
          </p:cNvSpPr>
          <p:nvPr>
            <p:ph type="ctrTitle"/>
          </p:nvPr>
        </p:nvSpPr>
        <p:spPr>
          <a:xfrm>
            <a:off x="685800" y="2125980"/>
            <a:ext cx="7772400" cy="1440180"/>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no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517652" y="377393"/>
            <a:ext cx="8108695" cy="635000"/>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3200" b="1" i="0">
                <a:solidFill>
                  <a:schemeClr val="dk1"/>
                </a:solidFill>
                <a:latin typeface="Questrial"/>
                <a:ea typeface="Questrial"/>
                <a:cs typeface="Questrial"/>
                <a:sym typeface="Quest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 name="Google Shape;38;p6"/>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no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517652" y="377393"/>
            <a:ext cx="8108695" cy="635000"/>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sz="3200" b="1" i="0">
                <a:solidFill>
                  <a:schemeClr val="dk1"/>
                </a:solidFill>
                <a:latin typeface="Questrial"/>
                <a:ea typeface="Questrial"/>
                <a:cs typeface="Questrial"/>
                <a:sym typeface="Quest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7"/>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7"/>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noAutofit/>
          </a:bodyPr>
          <a:lstStyle>
            <a:lvl1pPr marL="0" lvl="0" indent="0" algn="r">
              <a:spcBef>
                <a:spcPts val="0"/>
              </a:spcBef>
              <a:buNone/>
              <a:defRPr sz="1800">
                <a:solidFill>
                  <a:srgbClr val="888888"/>
                </a:solidFill>
                <a:latin typeface="Calibri"/>
                <a:ea typeface="Calibri"/>
                <a:cs typeface="Calibri"/>
                <a:sym typeface="Calibri"/>
              </a:defRPr>
            </a:lvl1pPr>
            <a:lvl2pPr marL="0" lvl="1" indent="0" algn="r">
              <a:spcBef>
                <a:spcPts val="0"/>
              </a:spcBef>
              <a:buNone/>
              <a:defRPr sz="1800">
                <a:solidFill>
                  <a:srgbClr val="888888"/>
                </a:solidFill>
                <a:latin typeface="Calibri"/>
                <a:ea typeface="Calibri"/>
                <a:cs typeface="Calibri"/>
                <a:sym typeface="Calibri"/>
              </a:defRPr>
            </a:lvl2pPr>
            <a:lvl3pPr marL="0" lvl="2" indent="0" algn="r">
              <a:spcBef>
                <a:spcPts val="0"/>
              </a:spcBef>
              <a:buNone/>
              <a:defRPr sz="1800">
                <a:solidFill>
                  <a:srgbClr val="888888"/>
                </a:solidFill>
                <a:latin typeface="Calibri"/>
                <a:ea typeface="Calibri"/>
                <a:cs typeface="Calibri"/>
                <a:sym typeface="Calibri"/>
              </a:defRPr>
            </a:lvl3pPr>
            <a:lvl4pPr marL="0" lvl="3" indent="0" algn="r">
              <a:spcBef>
                <a:spcPts val="0"/>
              </a:spcBef>
              <a:buNone/>
              <a:defRPr sz="1800">
                <a:solidFill>
                  <a:srgbClr val="888888"/>
                </a:solidFill>
                <a:latin typeface="Calibri"/>
                <a:ea typeface="Calibri"/>
                <a:cs typeface="Calibri"/>
                <a:sym typeface="Calibri"/>
              </a:defRPr>
            </a:lvl4pPr>
            <a:lvl5pPr marL="0" lvl="4" indent="0" algn="r">
              <a:spcBef>
                <a:spcPts val="0"/>
              </a:spcBef>
              <a:buNone/>
              <a:defRPr sz="1800">
                <a:solidFill>
                  <a:srgbClr val="888888"/>
                </a:solidFill>
                <a:latin typeface="Calibri"/>
                <a:ea typeface="Calibri"/>
                <a:cs typeface="Calibri"/>
                <a:sym typeface="Calibri"/>
              </a:defRPr>
            </a:lvl5pPr>
            <a:lvl6pPr marL="0" lvl="5" indent="0" algn="r">
              <a:spcBef>
                <a:spcPts val="0"/>
              </a:spcBef>
              <a:buNone/>
              <a:defRPr sz="1800">
                <a:solidFill>
                  <a:srgbClr val="888888"/>
                </a:solidFill>
                <a:latin typeface="Calibri"/>
                <a:ea typeface="Calibri"/>
                <a:cs typeface="Calibri"/>
                <a:sym typeface="Calibri"/>
              </a:defRPr>
            </a:lvl6pPr>
            <a:lvl7pPr marL="0" lvl="6" indent="0" algn="r">
              <a:spcBef>
                <a:spcPts val="0"/>
              </a:spcBef>
              <a:buNone/>
              <a:defRPr sz="1800">
                <a:solidFill>
                  <a:srgbClr val="888888"/>
                </a:solidFill>
                <a:latin typeface="Calibri"/>
                <a:ea typeface="Calibri"/>
                <a:cs typeface="Calibri"/>
                <a:sym typeface="Calibri"/>
              </a:defRPr>
            </a:lvl7pPr>
            <a:lvl8pPr marL="0" lvl="7" indent="0" algn="r">
              <a:spcBef>
                <a:spcPts val="0"/>
              </a:spcBef>
              <a:buNone/>
              <a:defRPr sz="1800">
                <a:solidFill>
                  <a:srgbClr val="888888"/>
                </a:solidFill>
                <a:latin typeface="Calibri"/>
                <a:ea typeface="Calibri"/>
                <a:cs typeface="Calibri"/>
                <a:sym typeface="Calibri"/>
              </a:defRPr>
            </a:lvl8pPr>
            <a:lvl9pPr marL="0" lvl="8" indent="0" algn="r">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1280160"/>
            <a:ext cx="533400" cy="228600"/>
          </a:xfrm>
          <a:custGeom>
            <a:avLst/>
            <a:gdLst/>
            <a:ahLst/>
            <a:cxnLst/>
            <a:rect l="l" t="t" r="r" b="b"/>
            <a:pathLst>
              <a:path w="533400" h="228600" extrusionOk="0">
                <a:moveTo>
                  <a:pt x="0" y="228600"/>
                </a:moveTo>
                <a:lnTo>
                  <a:pt x="533400" y="228600"/>
                </a:lnTo>
                <a:lnTo>
                  <a:pt x="533400" y="0"/>
                </a:lnTo>
                <a:lnTo>
                  <a:pt x="0" y="0"/>
                </a:lnTo>
                <a:lnTo>
                  <a:pt x="0" y="228600"/>
                </a:lnTo>
                <a:close/>
              </a:path>
            </a:pathLst>
          </a:custGeom>
          <a:solidFill>
            <a:srgbClr val="DD804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590550" y="1280160"/>
            <a:ext cx="8553450" cy="228600"/>
          </a:xfrm>
          <a:custGeom>
            <a:avLst/>
            <a:gdLst/>
            <a:ahLst/>
            <a:cxnLst/>
            <a:rect l="l" t="t" r="r" b="b"/>
            <a:pathLst>
              <a:path w="8553450" h="228600" extrusionOk="0">
                <a:moveTo>
                  <a:pt x="0" y="228600"/>
                </a:moveTo>
                <a:lnTo>
                  <a:pt x="8553450" y="228600"/>
                </a:lnTo>
                <a:lnTo>
                  <a:pt x="8553450" y="0"/>
                </a:lnTo>
                <a:lnTo>
                  <a:pt x="0" y="0"/>
                </a:lnTo>
                <a:lnTo>
                  <a:pt x="0" y="228600"/>
                </a:lnTo>
                <a:close/>
              </a:path>
            </a:pathLst>
          </a:custGeom>
          <a:solidFill>
            <a:srgbClr val="93B6D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txBox="1">
            <a:spLocks noGrp="1"/>
          </p:cNvSpPr>
          <p:nvPr>
            <p:ph type="title"/>
          </p:nvPr>
        </p:nvSpPr>
        <p:spPr>
          <a:xfrm>
            <a:off x="517652" y="377393"/>
            <a:ext cx="8108695" cy="63500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3200" b="1" i="0" u="none" strike="noStrike" cap="none">
                <a:solidFill>
                  <a:schemeClr val="dk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
          <p:cNvSpPr txBox="1">
            <a:spLocks noGrp="1"/>
          </p:cNvSpPr>
          <p:nvPr>
            <p:ph type="body" idx="1"/>
          </p:nvPr>
        </p:nvSpPr>
        <p:spPr>
          <a:xfrm>
            <a:off x="612140" y="1509559"/>
            <a:ext cx="6337934" cy="1795145"/>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2800" b="1" i="0" u="sng" strike="noStrike" cap="none">
                <a:solidFill>
                  <a:srgbClr val="C00000"/>
                </a:solidFill>
                <a:latin typeface="Questrial"/>
                <a:ea typeface="Questrial"/>
                <a:cs typeface="Questrial"/>
                <a:sym typeface="Questrial"/>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4" name="Google Shape;14;p1"/>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800" b="0" u="none">
                <a:solidFill>
                  <a:srgbClr val="888888"/>
                </a:solidFill>
                <a:latin typeface="Calibri"/>
                <a:ea typeface="Calibri"/>
                <a:cs typeface="Calibri"/>
                <a:sym typeface="Calibri"/>
              </a:defRPr>
            </a:lvl1pPr>
            <a:lvl2pPr marL="0" marR="0" lvl="1" indent="0" algn="r" rtl="0">
              <a:spcBef>
                <a:spcPts val="0"/>
              </a:spcBef>
              <a:buNone/>
              <a:defRPr sz="1800" b="0" u="none">
                <a:solidFill>
                  <a:srgbClr val="888888"/>
                </a:solidFill>
                <a:latin typeface="Calibri"/>
                <a:ea typeface="Calibri"/>
                <a:cs typeface="Calibri"/>
                <a:sym typeface="Calibri"/>
              </a:defRPr>
            </a:lvl2pPr>
            <a:lvl3pPr marL="0" marR="0" lvl="2" indent="0" algn="r" rtl="0">
              <a:spcBef>
                <a:spcPts val="0"/>
              </a:spcBef>
              <a:buNone/>
              <a:defRPr sz="1800" b="0" u="none">
                <a:solidFill>
                  <a:srgbClr val="888888"/>
                </a:solidFill>
                <a:latin typeface="Calibri"/>
                <a:ea typeface="Calibri"/>
                <a:cs typeface="Calibri"/>
                <a:sym typeface="Calibri"/>
              </a:defRPr>
            </a:lvl3pPr>
            <a:lvl4pPr marL="0" marR="0" lvl="3" indent="0" algn="r" rtl="0">
              <a:spcBef>
                <a:spcPts val="0"/>
              </a:spcBef>
              <a:buNone/>
              <a:defRPr sz="1800" b="0" u="none">
                <a:solidFill>
                  <a:srgbClr val="888888"/>
                </a:solidFill>
                <a:latin typeface="Calibri"/>
                <a:ea typeface="Calibri"/>
                <a:cs typeface="Calibri"/>
                <a:sym typeface="Calibri"/>
              </a:defRPr>
            </a:lvl4pPr>
            <a:lvl5pPr marL="0" marR="0" lvl="4" indent="0" algn="r" rtl="0">
              <a:spcBef>
                <a:spcPts val="0"/>
              </a:spcBef>
              <a:buNone/>
              <a:defRPr sz="1800" b="0" u="none">
                <a:solidFill>
                  <a:srgbClr val="888888"/>
                </a:solidFill>
                <a:latin typeface="Calibri"/>
                <a:ea typeface="Calibri"/>
                <a:cs typeface="Calibri"/>
                <a:sym typeface="Calibri"/>
              </a:defRPr>
            </a:lvl5pPr>
            <a:lvl6pPr marL="0" marR="0" lvl="5" indent="0" algn="r" rtl="0">
              <a:spcBef>
                <a:spcPts val="0"/>
              </a:spcBef>
              <a:buNone/>
              <a:defRPr sz="1800" b="0" u="none">
                <a:solidFill>
                  <a:srgbClr val="888888"/>
                </a:solidFill>
                <a:latin typeface="Calibri"/>
                <a:ea typeface="Calibri"/>
                <a:cs typeface="Calibri"/>
                <a:sym typeface="Calibri"/>
              </a:defRPr>
            </a:lvl6pPr>
            <a:lvl7pPr marL="0" marR="0" lvl="6" indent="0" algn="r" rtl="0">
              <a:spcBef>
                <a:spcPts val="0"/>
              </a:spcBef>
              <a:buNone/>
              <a:defRPr sz="1800" b="0" u="none">
                <a:solidFill>
                  <a:srgbClr val="888888"/>
                </a:solidFill>
                <a:latin typeface="Calibri"/>
                <a:ea typeface="Calibri"/>
                <a:cs typeface="Calibri"/>
                <a:sym typeface="Calibri"/>
              </a:defRPr>
            </a:lvl7pPr>
            <a:lvl8pPr marL="0" marR="0" lvl="7" indent="0" algn="r" rtl="0">
              <a:spcBef>
                <a:spcPts val="0"/>
              </a:spcBef>
              <a:buNone/>
              <a:defRPr sz="1800" b="0" u="none">
                <a:solidFill>
                  <a:srgbClr val="888888"/>
                </a:solidFill>
                <a:latin typeface="Calibri"/>
                <a:ea typeface="Calibri"/>
                <a:cs typeface="Calibri"/>
                <a:sym typeface="Calibri"/>
              </a:defRPr>
            </a:lvl8pPr>
            <a:lvl9pPr marL="0" marR="0" lvl="8" indent="0" algn="r" rtl="0">
              <a:spcBef>
                <a:spcPts val="0"/>
              </a:spcBef>
              <a:buNone/>
              <a:defRPr sz="1800" b="0" u="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50"/>
        <p:cNvGrpSpPr/>
        <p:nvPr/>
      </p:nvGrpSpPr>
      <p:grpSpPr>
        <a:xfrm>
          <a:off x="0" y="0"/>
          <a:ext cx="0" cy="0"/>
          <a:chOff x="0" y="0"/>
          <a:chExt cx="0" cy="0"/>
        </a:xfrm>
      </p:grpSpPr>
      <p:sp>
        <p:nvSpPr>
          <p:cNvPr id="51" name="Google Shape;51;p8"/>
          <p:cNvSpPr/>
          <p:nvPr/>
        </p:nvSpPr>
        <p:spPr>
          <a:xfrm>
            <a:off x="0" y="1280160"/>
            <a:ext cx="533400" cy="228600"/>
          </a:xfrm>
          <a:custGeom>
            <a:avLst/>
            <a:gdLst/>
            <a:ahLst/>
            <a:cxnLst/>
            <a:rect l="l" t="t" r="r" b="b"/>
            <a:pathLst>
              <a:path w="533400" h="228600" extrusionOk="0">
                <a:moveTo>
                  <a:pt x="0" y="228600"/>
                </a:moveTo>
                <a:lnTo>
                  <a:pt x="533400" y="228600"/>
                </a:lnTo>
                <a:lnTo>
                  <a:pt x="533400" y="0"/>
                </a:lnTo>
                <a:lnTo>
                  <a:pt x="0" y="0"/>
                </a:lnTo>
                <a:lnTo>
                  <a:pt x="0" y="228600"/>
                </a:lnTo>
                <a:close/>
              </a:path>
            </a:pathLst>
          </a:custGeom>
          <a:solidFill>
            <a:srgbClr val="DD804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8"/>
          <p:cNvSpPr/>
          <p:nvPr/>
        </p:nvSpPr>
        <p:spPr>
          <a:xfrm>
            <a:off x="590550" y="1280160"/>
            <a:ext cx="8553450" cy="228600"/>
          </a:xfrm>
          <a:custGeom>
            <a:avLst/>
            <a:gdLst/>
            <a:ahLst/>
            <a:cxnLst/>
            <a:rect l="l" t="t" r="r" b="b"/>
            <a:pathLst>
              <a:path w="8553450" h="228600" extrusionOk="0">
                <a:moveTo>
                  <a:pt x="0" y="228600"/>
                </a:moveTo>
                <a:lnTo>
                  <a:pt x="8553450" y="228600"/>
                </a:lnTo>
                <a:lnTo>
                  <a:pt x="8553450" y="0"/>
                </a:lnTo>
                <a:lnTo>
                  <a:pt x="0" y="0"/>
                </a:lnTo>
                <a:lnTo>
                  <a:pt x="0" y="228600"/>
                </a:lnTo>
                <a:close/>
              </a:path>
            </a:pathLst>
          </a:custGeom>
          <a:solidFill>
            <a:srgbClr val="93B6D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57;p8"/>
          <p:cNvSpPr/>
          <p:nvPr/>
        </p:nvSpPr>
        <p:spPr>
          <a:xfrm>
            <a:off x="612962" y="1905000"/>
            <a:ext cx="7845238" cy="1938992"/>
          </a:xfrm>
          <a:prstGeom prst="rect">
            <a:avLst/>
          </a:prstGeom>
          <a:noFill/>
          <a:ln>
            <a:noFill/>
          </a:ln>
        </p:spPr>
        <p:txBody>
          <a:bodyPr spcFirstLastPara="1" wrap="square" lIns="91425" tIns="45700" rIns="91425" bIns="45700" anchor="t" anchorCtr="0">
            <a:noAutofit/>
          </a:bodyPr>
          <a:lstStyle/>
          <a:p>
            <a:pPr lvl="0" algn="ctr"/>
            <a:r>
              <a:rPr lang="en-US" sz="5000" b="1" dirty="0" smtClean="0">
                <a:ea typeface="Calibri" pitchFamily="34" charset="0"/>
                <a:cs typeface="Calibri" pitchFamily="34" charset="0"/>
                <a:sym typeface="Calibri" pitchFamily="34" charset="0"/>
              </a:rPr>
              <a:t>Code </a:t>
            </a:r>
            <a:r>
              <a:rPr lang="en-US" sz="5000" b="1" dirty="0" smtClean="0">
                <a:ea typeface="Calibri" pitchFamily="34" charset="0"/>
                <a:cs typeface="Calibri" pitchFamily="34" charset="0"/>
                <a:sym typeface="Calibri" pitchFamily="34" charset="0"/>
              </a:rPr>
              <a:t>Trainer </a:t>
            </a:r>
            <a:endParaRPr sz="5000" b="1" dirty="0">
              <a:solidFill>
                <a:srgbClr val="953734"/>
              </a:solidFill>
              <a:latin typeface="Calibri"/>
              <a:ea typeface="Calibri"/>
              <a:cs typeface="Calibri"/>
              <a:sym typeface="Calibri"/>
            </a:endParaRPr>
          </a:p>
        </p:txBody>
      </p:sp>
      <p:sp>
        <p:nvSpPr>
          <p:cNvPr id="58" name="Google Shape;58;p8"/>
          <p:cNvSpPr txBox="1"/>
          <p:nvPr/>
        </p:nvSpPr>
        <p:spPr>
          <a:xfrm>
            <a:off x="491269" y="4242507"/>
            <a:ext cx="4176464" cy="163121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Prepared By:</a:t>
            </a:r>
            <a:endParaRPr sz="1600" b="1" dirty="0"/>
          </a:p>
          <a:p>
            <a:pPr marL="0" marR="0" lvl="0" indent="0" algn="l" rtl="0">
              <a:spcBef>
                <a:spcPts val="0"/>
              </a:spcBef>
              <a:spcAft>
                <a:spcPts val="0"/>
              </a:spcAft>
              <a:buNone/>
            </a:pPr>
            <a:r>
              <a:rPr lang="en-US" sz="1800" dirty="0" err="1" smtClean="0">
                <a:solidFill>
                  <a:schemeClr val="dk1"/>
                </a:solidFill>
                <a:latin typeface="Calibri"/>
                <a:ea typeface="Calibri"/>
                <a:cs typeface="Calibri"/>
                <a:sym typeface="Calibri"/>
              </a:rPr>
              <a:t>Pratik</a:t>
            </a:r>
            <a:r>
              <a:rPr lang="en-US" sz="1800" dirty="0" smtClean="0">
                <a:solidFill>
                  <a:schemeClr val="dk1"/>
                </a:solidFill>
                <a:latin typeface="Calibri"/>
                <a:ea typeface="Calibri"/>
                <a:cs typeface="Calibri"/>
                <a:sym typeface="Calibri"/>
              </a:rPr>
              <a:t> B. </a:t>
            </a:r>
            <a:r>
              <a:rPr lang="en-US" sz="1800" dirty="0" err="1" smtClean="0">
                <a:solidFill>
                  <a:schemeClr val="dk1"/>
                </a:solidFill>
                <a:latin typeface="Calibri"/>
                <a:ea typeface="Calibri"/>
                <a:cs typeface="Calibri"/>
                <a:sym typeface="Calibri"/>
              </a:rPr>
              <a:t>Kansara</a:t>
            </a:r>
            <a:r>
              <a:rPr lang="en-US" sz="1800" dirty="0" smtClean="0">
                <a:solidFill>
                  <a:schemeClr val="dk1"/>
                </a:solidFill>
                <a:latin typeface="Calibri"/>
                <a:ea typeface="Calibri"/>
                <a:cs typeface="Calibri"/>
                <a:sym typeface="Calibri"/>
              </a:rPr>
              <a:t> (176620307029)</a:t>
            </a:r>
            <a:endParaRPr lang="en-US" sz="1800" dirty="0" smtClean="0">
              <a:solidFill>
                <a:schemeClr val="dk1"/>
              </a:solidFill>
              <a:latin typeface="Calibri"/>
              <a:ea typeface="Calibri"/>
              <a:cs typeface="Calibri"/>
              <a:sym typeface="Calibri"/>
            </a:endParaRPr>
          </a:p>
          <a:p>
            <a:r>
              <a:rPr lang="en-US" sz="1800" dirty="0" err="1" smtClean="0">
                <a:solidFill>
                  <a:schemeClr val="dk1"/>
                </a:solidFill>
                <a:latin typeface="Calibri"/>
                <a:ea typeface="Calibri"/>
                <a:cs typeface="Calibri"/>
                <a:sym typeface="Calibri"/>
              </a:rPr>
              <a:t>Pranav</a:t>
            </a:r>
            <a:r>
              <a:rPr lang="en-US" sz="1800" dirty="0" smtClean="0">
                <a:solidFill>
                  <a:schemeClr val="dk1"/>
                </a:solidFill>
                <a:latin typeface="Calibri"/>
                <a:ea typeface="Calibri"/>
                <a:cs typeface="Calibri"/>
                <a:sym typeface="Calibri"/>
              </a:rPr>
              <a:t> P. </a:t>
            </a:r>
            <a:r>
              <a:rPr lang="en-US" sz="1800" dirty="0" err="1" smtClean="0">
                <a:solidFill>
                  <a:schemeClr val="dk1"/>
                </a:solidFill>
                <a:latin typeface="Calibri"/>
                <a:ea typeface="Calibri"/>
                <a:cs typeface="Calibri"/>
                <a:sym typeface="Calibri"/>
              </a:rPr>
              <a:t>Chanpara</a:t>
            </a:r>
            <a:r>
              <a:rPr lang="en-US" sz="1800" dirty="0" smtClean="0">
                <a:solidFill>
                  <a:schemeClr val="dk1"/>
                </a:solidFill>
                <a:latin typeface="Calibri"/>
                <a:ea typeface="Calibri"/>
                <a:cs typeface="Calibri"/>
                <a:sym typeface="Calibri"/>
              </a:rPr>
              <a:t> (176620307016)</a:t>
            </a:r>
            <a:endParaRPr lang="en-US" sz="1800" dirty="0">
              <a:solidFill>
                <a:schemeClr val="dk1"/>
              </a:solidFill>
              <a:latin typeface="Calibri"/>
              <a:ea typeface="Calibri"/>
              <a:cs typeface="Calibri"/>
              <a:sym typeface="Calibri"/>
            </a:endParaRPr>
          </a:p>
          <a:p>
            <a:r>
              <a:rPr lang="en-US" sz="1800" dirty="0" err="1" smtClean="0">
                <a:solidFill>
                  <a:schemeClr val="dk1"/>
                </a:solidFill>
                <a:latin typeface="Calibri"/>
                <a:ea typeface="Calibri"/>
                <a:cs typeface="Calibri"/>
                <a:sym typeface="Calibri"/>
              </a:rPr>
              <a:t>Vandit</a:t>
            </a:r>
            <a:r>
              <a:rPr lang="en-US" sz="1800" dirty="0" smtClean="0">
                <a:solidFill>
                  <a:schemeClr val="dk1"/>
                </a:solidFill>
                <a:latin typeface="Calibri"/>
                <a:ea typeface="Calibri"/>
                <a:cs typeface="Calibri"/>
                <a:sym typeface="Calibri"/>
              </a:rPr>
              <a:t> D. Joshi (176620307028)</a:t>
            </a:r>
            <a:endParaRPr lang="en-US" sz="1800" dirty="0" smtClean="0">
              <a:solidFill>
                <a:schemeClr val="dk1"/>
              </a:solidFill>
              <a:latin typeface="Calibri"/>
              <a:ea typeface="Calibri"/>
              <a:cs typeface="Calibri"/>
              <a:sym typeface="Calibri"/>
            </a:endParaRPr>
          </a:p>
          <a:p>
            <a:r>
              <a:rPr lang="en-US" sz="1800" dirty="0" err="1" smtClean="0">
                <a:solidFill>
                  <a:schemeClr val="dk1"/>
                </a:solidFill>
                <a:latin typeface="Calibri"/>
                <a:ea typeface="Calibri"/>
                <a:cs typeface="Calibri"/>
                <a:sym typeface="Calibri"/>
              </a:rPr>
              <a:t>Rutvik</a:t>
            </a:r>
            <a:r>
              <a:rPr lang="en-US" sz="1800" dirty="0" smtClean="0">
                <a:solidFill>
                  <a:schemeClr val="dk1"/>
                </a:solidFill>
                <a:latin typeface="Calibri"/>
                <a:ea typeface="Calibri"/>
                <a:cs typeface="Calibri"/>
                <a:sym typeface="Calibri"/>
              </a:rPr>
              <a:t> M. </a:t>
            </a:r>
            <a:r>
              <a:rPr lang="en-US" sz="1800" dirty="0" err="1" smtClean="0">
                <a:solidFill>
                  <a:schemeClr val="dk1"/>
                </a:solidFill>
                <a:latin typeface="Calibri"/>
                <a:ea typeface="Calibri"/>
                <a:cs typeface="Calibri"/>
                <a:sym typeface="Calibri"/>
              </a:rPr>
              <a:t>Kathrotiya</a:t>
            </a:r>
            <a:r>
              <a:rPr lang="en-US" sz="1800" dirty="0" smtClean="0">
                <a:solidFill>
                  <a:schemeClr val="dk1"/>
                </a:solidFill>
                <a:latin typeface="Calibri"/>
                <a:ea typeface="Calibri"/>
                <a:cs typeface="Calibri"/>
                <a:sym typeface="Calibri"/>
              </a:rPr>
              <a:t>(</a:t>
            </a:r>
            <a:r>
              <a:rPr lang="en-US" sz="1800" dirty="0" smtClean="0">
                <a:solidFill>
                  <a:schemeClr val="dk1"/>
                </a:solidFill>
                <a:latin typeface="Calibri"/>
                <a:ea typeface="Calibri"/>
                <a:cs typeface="Calibri"/>
                <a:sym typeface="Calibri"/>
              </a:rPr>
              <a:t>176620307031</a:t>
            </a:r>
            <a:r>
              <a:rPr lang="en-US" sz="1800" dirty="0" smtClean="0">
                <a:solidFill>
                  <a:schemeClr val="dk1"/>
                </a:solidFill>
                <a:latin typeface="Calibri"/>
                <a:ea typeface="Calibri"/>
                <a:cs typeface="Calibri"/>
                <a:sym typeface="Calibri"/>
              </a:rPr>
              <a:t>)</a:t>
            </a:r>
          </a:p>
          <a:p>
            <a:pPr marL="0" marR="0" lvl="0" indent="0" algn="l" rtl="0">
              <a:spcBef>
                <a:spcPts val="0"/>
              </a:spcBef>
              <a:spcAft>
                <a:spcPts val="0"/>
              </a:spcAft>
              <a:buNone/>
            </a:pPr>
            <a:r>
              <a:rPr lang="en-US" sz="1800" dirty="0" smtClean="0">
                <a:solidFill>
                  <a:schemeClr val="dk1"/>
                </a:solidFill>
                <a:latin typeface="Calibri"/>
                <a:ea typeface="Calibri"/>
                <a:cs typeface="Calibri"/>
                <a:sym typeface="Calibri"/>
              </a:rPr>
              <a:t>Diploma Computer Engineering </a:t>
            </a:r>
            <a:endParaRPr sz="1800" smtClean="0"/>
          </a:p>
          <a:p>
            <a:pPr marL="0" marR="0" lvl="0" indent="0" algn="l" rtl="0">
              <a:spcBef>
                <a:spcPts val="0"/>
              </a:spcBef>
              <a:spcAft>
                <a:spcPts val="0"/>
              </a:spcAft>
              <a:buNone/>
            </a:pPr>
            <a:r>
              <a:rPr lang="en-US" sz="1800" dirty="0" err="1" smtClean="0">
                <a:solidFill>
                  <a:schemeClr val="dk1"/>
                </a:solidFill>
                <a:latin typeface="Calibri"/>
                <a:ea typeface="Calibri"/>
                <a:cs typeface="Calibri"/>
                <a:sym typeface="Calibri"/>
              </a:rPr>
              <a:t>Darshan</a:t>
            </a:r>
            <a:r>
              <a:rPr lang="en-US" sz="1800" dirty="0" smtClean="0">
                <a:solidFill>
                  <a:schemeClr val="dk1"/>
                </a:solidFill>
                <a:latin typeface="Calibri"/>
                <a:ea typeface="Calibri"/>
                <a:cs typeface="Calibri"/>
                <a:sym typeface="Calibri"/>
              </a:rPr>
              <a:t> </a:t>
            </a:r>
            <a:r>
              <a:rPr lang="en-US" sz="1800" dirty="0" smtClean="0">
                <a:solidFill>
                  <a:schemeClr val="dk1"/>
                </a:solidFill>
                <a:latin typeface="Calibri"/>
                <a:ea typeface="Calibri"/>
                <a:cs typeface="Calibri"/>
                <a:sym typeface="Calibri"/>
              </a:rPr>
              <a:t>Institute of </a:t>
            </a:r>
            <a:r>
              <a:rPr lang="en-US" sz="1800" dirty="0" err="1" smtClean="0">
                <a:solidFill>
                  <a:schemeClr val="dk1"/>
                </a:solidFill>
                <a:latin typeface="Calibri"/>
                <a:ea typeface="Calibri"/>
                <a:cs typeface="Calibri"/>
                <a:sym typeface="Calibri"/>
              </a:rPr>
              <a:t>Engg</a:t>
            </a:r>
            <a:r>
              <a:rPr lang="en-US" sz="1800" dirty="0" smtClean="0">
                <a:solidFill>
                  <a:schemeClr val="dk1"/>
                </a:solidFill>
                <a:latin typeface="Calibri"/>
                <a:ea typeface="Calibri"/>
                <a:cs typeface="Calibri"/>
                <a:sym typeface="Calibri"/>
              </a:rPr>
              <a:t>. &amp; Tech. for Diploma Studies, Rajkot.</a:t>
            </a:r>
            <a:endParaRPr sz="1800" dirty="0">
              <a:solidFill>
                <a:schemeClr val="dk1"/>
              </a:solidFill>
              <a:latin typeface="Calibri"/>
              <a:ea typeface="Calibri"/>
              <a:cs typeface="Calibri"/>
              <a:sym typeface="Calibri"/>
            </a:endParaRPr>
          </a:p>
        </p:txBody>
      </p:sp>
      <p:sp>
        <p:nvSpPr>
          <p:cNvPr id="59" name="Google Shape;59;p8"/>
          <p:cNvSpPr txBox="1"/>
          <p:nvPr/>
        </p:nvSpPr>
        <p:spPr>
          <a:xfrm>
            <a:off x="5540990" y="4240232"/>
            <a:ext cx="3460804" cy="147732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Guided By:</a:t>
            </a:r>
            <a:endParaRPr sz="2400" b="1"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Prof.  </a:t>
            </a:r>
            <a:r>
              <a:rPr lang="en-US" sz="1800" dirty="0" err="1" smtClean="0">
                <a:solidFill>
                  <a:schemeClr val="dk1"/>
                </a:solidFill>
                <a:latin typeface="Calibri"/>
                <a:ea typeface="Calibri"/>
                <a:cs typeface="Calibri"/>
                <a:sym typeface="Calibri"/>
              </a:rPr>
              <a:t>Payal</a:t>
            </a:r>
            <a:r>
              <a:rPr lang="en-US" sz="1800" dirty="0" smtClean="0">
                <a:solidFill>
                  <a:schemeClr val="dk1"/>
                </a:solidFill>
                <a:latin typeface="Calibri"/>
                <a:ea typeface="Calibri"/>
                <a:cs typeface="Calibri"/>
                <a:sym typeface="Calibri"/>
              </a:rPr>
              <a:t> M. </a:t>
            </a:r>
            <a:r>
              <a:rPr lang="en-US" sz="1800" dirty="0" err="1" smtClean="0">
                <a:solidFill>
                  <a:schemeClr val="dk1"/>
                </a:solidFill>
                <a:latin typeface="Calibri"/>
                <a:ea typeface="Calibri"/>
                <a:cs typeface="Calibri"/>
                <a:sym typeface="Calibri"/>
              </a:rPr>
              <a:t>Boda</a:t>
            </a:r>
            <a:endParaRPr sz="1800"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Computer Engineering Dept.,</a:t>
            </a:r>
            <a:endParaRPr sz="1800" dirty="0"/>
          </a:p>
          <a:p>
            <a:pPr lvl="0"/>
            <a:r>
              <a:rPr lang="en-US" sz="1800" dirty="0" err="1">
                <a:solidFill>
                  <a:schemeClr val="dk1"/>
                </a:solidFill>
                <a:latin typeface="Calibri"/>
                <a:ea typeface="Calibri"/>
                <a:cs typeface="Calibri"/>
                <a:sym typeface="Calibri"/>
              </a:rPr>
              <a:t>Darshan</a:t>
            </a:r>
            <a:r>
              <a:rPr lang="en-US" sz="1800" dirty="0">
                <a:solidFill>
                  <a:schemeClr val="dk1"/>
                </a:solidFill>
                <a:latin typeface="Calibri"/>
                <a:ea typeface="Calibri"/>
                <a:cs typeface="Calibri"/>
                <a:sym typeface="Calibri"/>
              </a:rPr>
              <a:t> Institute of </a:t>
            </a:r>
            <a:r>
              <a:rPr lang="en-US" sz="1800" dirty="0" err="1">
                <a:solidFill>
                  <a:schemeClr val="dk1"/>
                </a:solidFill>
                <a:latin typeface="Calibri"/>
                <a:ea typeface="Calibri"/>
                <a:cs typeface="Calibri"/>
                <a:sym typeface="Calibri"/>
              </a:rPr>
              <a:t>Engg</a:t>
            </a:r>
            <a:r>
              <a:rPr lang="en-US" sz="1800" dirty="0">
                <a:solidFill>
                  <a:schemeClr val="dk1"/>
                </a:solidFill>
                <a:latin typeface="Calibri"/>
                <a:ea typeface="Calibri"/>
                <a:cs typeface="Calibri"/>
                <a:sym typeface="Calibri"/>
              </a:rPr>
              <a:t>. &amp; Tech. for Diploma Studies, Rajkot.</a:t>
            </a:r>
          </a:p>
        </p:txBody>
      </p:sp>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0" y="213916"/>
            <a:ext cx="3639711" cy="84653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902053" y="61994"/>
            <a:ext cx="963263" cy="1161985"/>
          </a:xfrm>
          <a:prstGeom prst="rect">
            <a:avLst/>
          </a:prstGeom>
        </p:spPr>
      </p:pic>
      <p:sp>
        <p:nvSpPr>
          <p:cNvPr id="4" name="Rectangle 3"/>
          <p:cNvSpPr/>
          <p:nvPr/>
        </p:nvSpPr>
        <p:spPr>
          <a:xfrm>
            <a:off x="4056941" y="402563"/>
            <a:ext cx="3509765" cy="523220"/>
          </a:xfrm>
          <a:prstGeom prst="rect">
            <a:avLst/>
          </a:prstGeom>
        </p:spPr>
        <p:txBody>
          <a:bodyPr wrap="square">
            <a:spAutoFit/>
          </a:bodyPr>
          <a:lstStyle/>
          <a:p>
            <a:r>
              <a:rPr lang="en-US" sz="2800" b="1" dirty="0" smtClean="0">
                <a:solidFill>
                  <a:schemeClr val="tx1"/>
                </a:solidFill>
                <a:latin typeface="Calibri"/>
                <a:cs typeface="Calibri"/>
                <a:sym typeface="Calibri"/>
              </a:rPr>
              <a:t>Project II (3360707)</a:t>
            </a:r>
            <a:endParaRPr lang="en-US"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9"/>
          <p:cNvSpPr txBox="1">
            <a:spLocks noGrp="1"/>
          </p:cNvSpPr>
          <p:nvPr>
            <p:ph type="title"/>
          </p:nvPr>
        </p:nvSpPr>
        <p:spPr>
          <a:xfrm>
            <a:off x="691386" y="377393"/>
            <a:ext cx="4986083" cy="627736"/>
          </a:xfrm>
          <a:prstGeom prst="rect">
            <a:avLst/>
          </a:prstGeom>
          <a:noFill/>
          <a:ln>
            <a:noFill/>
          </a:ln>
        </p:spPr>
        <p:txBody>
          <a:bodyPr spcFirstLastPara="1" wrap="square" lIns="0" tIns="12050" rIns="0" bIns="0" anchor="t" anchorCtr="0">
            <a:noAutofit/>
          </a:bodyPr>
          <a:lstStyle/>
          <a:p>
            <a:pPr marL="12700"/>
            <a:r>
              <a:rPr lang="en-US" sz="4000" dirty="0" smtClean="0"/>
              <a:t>1. ABSTRACT</a:t>
            </a:r>
            <a:r>
              <a:rPr lang="en-US" sz="4000" dirty="0" smtClean="0"/>
              <a:t/>
            </a:r>
            <a:br>
              <a:rPr lang="en-US" sz="4000" dirty="0" smtClean="0"/>
            </a:br>
            <a:endParaRPr sz="4000" dirty="0">
              <a:latin typeface="Arial Black"/>
              <a:ea typeface="Arial Black"/>
              <a:cs typeface="Arial Black"/>
              <a:sym typeface="Arial Black"/>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a:p>
        </p:txBody>
      </p:sp>
      <p:sp>
        <p:nvSpPr>
          <p:cNvPr id="4" name="Rectangle 3"/>
          <p:cNvSpPr/>
          <p:nvPr/>
        </p:nvSpPr>
        <p:spPr>
          <a:xfrm>
            <a:off x="365760" y="1982450"/>
            <a:ext cx="8394192" cy="2862322"/>
          </a:xfrm>
          <a:prstGeom prst="rect">
            <a:avLst/>
          </a:prstGeom>
        </p:spPr>
        <p:txBody>
          <a:bodyPr wrap="square">
            <a:spAutoFit/>
          </a:bodyPr>
          <a:lstStyle/>
          <a:p>
            <a:r>
              <a:rPr lang="en-US" sz="2000" dirty="0" smtClean="0">
                <a:latin typeface="Bahnschrift Light SemiCondensed" pitchFamily="34" charset="0"/>
              </a:rPr>
              <a:t>In present scenario usage of technology is widely increased mainly usage of internet had reached to every home</a:t>
            </a:r>
            <a:r>
              <a:rPr lang="en-US" sz="2000" dirty="0" smtClean="0">
                <a:latin typeface="Bahnschrift Light SemiCondensed" pitchFamily="34" charset="0"/>
              </a:rPr>
              <a:t>. For </a:t>
            </a:r>
            <a:r>
              <a:rPr lang="en-US" sz="2000" dirty="0" smtClean="0">
                <a:latin typeface="Bahnschrift Light SemiCondensed" pitchFamily="34" charset="0"/>
              </a:rPr>
              <a:t>eg. if you have to compile java program then we need JDK(Java Devlopment Kit) installed in your system. It is time taking process. But if you use our website no need to install JDK to your system. Our website allows you to compile source code and execute it online in different languages. Our website will provide online debugging and also allow to run the code in threee different languages. Users need to write code in editor and press "Run" button to compile and execute it. User also solve problem to increase logic by clicking problem solving.</a:t>
            </a:r>
            <a:endParaRPr lang="en-US" sz="2000" dirty="0">
              <a:latin typeface="Bahnschrift Light SemiCondensed"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0"/>
          <p:cNvSpPr txBox="1"/>
          <p:nvPr/>
        </p:nvSpPr>
        <p:spPr>
          <a:xfrm>
            <a:off x="150250" y="1371600"/>
            <a:ext cx="8676300" cy="943200"/>
          </a:xfrm>
          <a:prstGeom prst="rect">
            <a:avLst/>
          </a:prstGeom>
          <a:noFill/>
          <a:ln>
            <a:noFill/>
          </a:ln>
        </p:spPr>
        <p:txBody>
          <a:bodyPr spcFirstLastPara="1" wrap="square" lIns="0" tIns="100950" rIns="0" bIns="0" anchor="t" anchorCtr="0">
            <a:noAutofit/>
          </a:bodyPr>
          <a:lstStyle/>
          <a:p>
            <a:pPr marL="469900" marR="0" lvl="0" indent="-365235" algn="just" rtl="0">
              <a:lnSpc>
                <a:spcPct val="100000"/>
              </a:lnSpc>
              <a:spcBef>
                <a:spcPts val="0"/>
              </a:spcBef>
              <a:spcAft>
                <a:spcPts val="0"/>
              </a:spcAft>
              <a:buClr>
                <a:schemeClr val="dk1"/>
              </a:buClr>
              <a:buSzPts val="1448"/>
              <a:buFont typeface="Noto Sans Symbols"/>
              <a:buNone/>
            </a:pPr>
            <a:endParaRPr sz="2400" dirty="0">
              <a:solidFill>
                <a:schemeClr val="dk1"/>
              </a:solidFill>
              <a:latin typeface="Calibri"/>
              <a:ea typeface="Calibri"/>
              <a:cs typeface="Calibri"/>
              <a:sym typeface="Calibri"/>
            </a:endParaRPr>
          </a:p>
          <a:p>
            <a:pPr marL="469900" marR="0" lvl="0" indent="-365235" algn="just" rtl="0">
              <a:lnSpc>
                <a:spcPct val="100000"/>
              </a:lnSpc>
              <a:spcBef>
                <a:spcPts val="0"/>
              </a:spcBef>
              <a:spcAft>
                <a:spcPts val="0"/>
              </a:spcAft>
              <a:buClr>
                <a:schemeClr val="dk1"/>
              </a:buClr>
              <a:buSzPts val="1448"/>
              <a:buFont typeface="Noto Sans Symbols"/>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
        <p:nvSpPr>
          <p:cNvPr id="72" name="Google Shape;72;p10"/>
          <p:cNvSpPr txBox="1">
            <a:spLocks noGrp="1"/>
          </p:cNvSpPr>
          <p:nvPr>
            <p:ph type="title"/>
          </p:nvPr>
        </p:nvSpPr>
        <p:spPr>
          <a:xfrm>
            <a:off x="690472" y="337565"/>
            <a:ext cx="6194960" cy="627736"/>
          </a:xfrm>
          <a:prstGeom prst="rect">
            <a:avLst/>
          </a:prstGeom>
          <a:noFill/>
          <a:ln>
            <a:noFill/>
          </a:ln>
        </p:spPr>
        <p:txBody>
          <a:bodyPr spcFirstLastPara="1" wrap="square" lIns="0" tIns="12050" rIns="0" bIns="0" anchor="t" anchorCtr="0">
            <a:noAutofit/>
          </a:bodyPr>
          <a:lstStyle/>
          <a:p>
            <a:pPr marL="12700" lvl="0"/>
            <a:r>
              <a:rPr lang="en-IN" sz="4000" smtClean="0"/>
              <a:t>2. PROBLEM  SUMMARY</a:t>
            </a:r>
            <a:endParaRPr sz="4000">
              <a:latin typeface="Arial Black"/>
              <a:ea typeface="Arial Black"/>
              <a:cs typeface="Arial Black"/>
              <a:sym typeface="Arial Black"/>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3"/>
          <p:cNvSpPr txBox="1">
            <a:spLocks noGrp="1"/>
          </p:cNvSpPr>
          <p:nvPr>
            <p:ph type="body" idx="1"/>
          </p:nvPr>
        </p:nvSpPr>
        <p:spPr>
          <a:xfrm>
            <a:off x="1905000" y="3276600"/>
            <a:ext cx="6337934" cy="1015663"/>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6600" u="none" dirty="0">
                <a:solidFill>
                  <a:schemeClr val="dk1"/>
                </a:solidFill>
              </a:rPr>
              <a:t>THANK YOU…</a:t>
            </a:r>
            <a:endParaRPr sz="6600" u="none" dirty="0">
              <a:solidFill>
                <a:schemeClr val="dk1"/>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221</Words>
  <Application>Microsoft Office PowerPoint</Application>
  <PresentationFormat>On-screen Show (4:3)</PresentationFormat>
  <Paragraphs>22</Paragraphs>
  <Slides>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Questrial</vt:lpstr>
      <vt:lpstr>Arial Black</vt:lpstr>
      <vt:lpstr>Bahnschrift Light SemiCondensed</vt:lpstr>
      <vt:lpstr>Noto Sans Symbols</vt:lpstr>
      <vt:lpstr>Office Theme</vt:lpstr>
      <vt:lpstr>Slide 1</vt:lpstr>
      <vt:lpstr>1. ABSTRACT </vt:lpstr>
      <vt:lpstr>2. PROBLEM  SUMMARY</vt:lpstr>
      <vt:lpstr>Slide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Foram</dc:creator>
  <cp:lastModifiedBy>vandit joshi</cp:lastModifiedBy>
  <cp:revision>38</cp:revision>
  <dcterms:modified xsi:type="dcterms:W3CDTF">2020-05-23T06:26:02Z</dcterms:modified>
</cp:coreProperties>
</file>