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7FE-2146-4646-87EA-F91CF397CD78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E9E-2C57-4834-BAF9-ABE7631547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74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7FE-2146-4646-87EA-F91CF397CD78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E9E-2C57-4834-BAF9-ABE763154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81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7FE-2146-4646-87EA-F91CF397CD78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E9E-2C57-4834-BAF9-ABE763154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53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7FE-2146-4646-87EA-F91CF397CD78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E9E-2C57-4834-BAF9-ABE763154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7FE-2146-4646-87EA-F91CF397CD78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E9E-2C57-4834-BAF9-ABE7631547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34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7FE-2146-4646-87EA-F91CF397CD78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E9E-2C57-4834-BAF9-ABE763154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15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7FE-2146-4646-87EA-F91CF397CD78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E9E-2C57-4834-BAF9-ABE763154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35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7FE-2146-4646-87EA-F91CF397CD78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E9E-2C57-4834-BAF9-ABE763154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7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7FE-2146-4646-87EA-F91CF397CD78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E9E-2C57-4834-BAF9-ABE763154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9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F537FE-2146-4646-87EA-F91CF397CD78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83E9E-2C57-4834-BAF9-ABE763154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65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7FE-2146-4646-87EA-F91CF397CD78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E9E-2C57-4834-BAF9-ABE763154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52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F537FE-2146-4646-87EA-F91CF397CD78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83E9E-2C57-4834-BAF9-ABE7631547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2E3DF981-AD62-4F37-9C2A-9DCCF0CD3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6BA1EDB-7CA8-446A-BA83-AF7D3E9E0831}"/>
              </a:ext>
            </a:extLst>
          </p:cNvPr>
          <p:cNvSpPr txBox="1">
            <a:spLocks/>
          </p:cNvSpPr>
          <p:nvPr/>
        </p:nvSpPr>
        <p:spPr>
          <a:xfrm>
            <a:off x="1066800" y="1367161"/>
            <a:ext cx="10058400" cy="1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簡易訂購網站</a:t>
            </a:r>
            <a:r>
              <a:rPr lang="en-US" alt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附屬後台系統</a:t>
            </a:r>
            <a:r>
              <a:rPr lang="en-US" alt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47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4" y="108642"/>
            <a:ext cx="7800047" cy="601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862527" y="516048"/>
            <a:ext cx="1711105" cy="57036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823" y="1846672"/>
            <a:ext cx="4676775" cy="22955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單箭頭接點 3"/>
          <p:cNvCxnSpPr/>
          <p:nvPr/>
        </p:nvCxnSpPr>
        <p:spPr>
          <a:xfrm>
            <a:off x="8193386" y="1149790"/>
            <a:ext cx="588475" cy="6065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9297909" y="3413156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預設帳號：</a:t>
            </a:r>
            <a:r>
              <a:rPr lang="en-US" altLang="zh-TW" dirty="0"/>
              <a:t>admin</a:t>
            </a:r>
          </a:p>
          <a:p>
            <a:r>
              <a:rPr lang="zh-TW" altLang="en-US" dirty="0"/>
              <a:t>預設密碼：</a:t>
            </a:r>
            <a:r>
              <a:rPr lang="en-US" altLang="zh-TW" dirty="0"/>
              <a:t>admin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20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24" y="153908"/>
            <a:ext cx="9940704" cy="618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40325" y="869134"/>
            <a:ext cx="1285592" cy="13218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20795" y="2593127"/>
            <a:ext cx="2330633" cy="64633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此處可進行商品資訊修改及訂單簡單查改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20105" y="37481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後臺子頁面顯示區</a:t>
            </a:r>
          </a:p>
        </p:txBody>
      </p:sp>
      <p:sp>
        <p:nvSpPr>
          <p:cNvPr id="5" name="矩形 4"/>
          <p:cNvSpPr/>
          <p:nvPr/>
        </p:nvSpPr>
        <p:spPr>
          <a:xfrm>
            <a:off x="3150606" y="153908"/>
            <a:ext cx="7804087" cy="582137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51842" y="3476531"/>
            <a:ext cx="561314" cy="3349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1376128" y="2228082"/>
            <a:ext cx="72426" cy="4183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0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1" y="711201"/>
            <a:ext cx="7951646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364586" y="841972"/>
            <a:ext cx="3014804" cy="38205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9539147" y="1430448"/>
            <a:ext cx="501146" cy="4951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638735" y="1958306"/>
            <a:ext cx="1913487" cy="64633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此區為所有商品資詳細資訊</a:t>
            </a:r>
          </a:p>
        </p:txBody>
      </p:sp>
      <p:sp>
        <p:nvSpPr>
          <p:cNvPr id="9" name="矩形 8"/>
          <p:cNvSpPr/>
          <p:nvPr/>
        </p:nvSpPr>
        <p:spPr>
          <a:xfrm>
            <a:off x="3340729" y="745141"/>
            <a:ext cx="2879002" cy="121316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335794" y="1678038"/>
            <a:ext cx="941560" cy="10742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54046" y="2752253"/>
            <a:ext cx="2823308" cy="20313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欲修改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刪除商品請先輸入商品編號並按下搜尋，待該商品資訊顯示於表格內時直接修改其資訊，修改完成後點選更新即可更新商品資訊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右側顯示區會即時更新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0729" y="1958306"/>
            <a:ext cx="2879002" cy="1061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682836" y="3020291"/>
            <a:ext cx="0" cy="5865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740773" y="3606855"/>
            <a:ext cx="2078913" cy="147732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如欲增加新商品，將表格填寫完整後點選新增商品即可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右側顯示區會即時更新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17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46" y="500853"/>
            <a:ext cx="8612629" cy="540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356269" y="630018"/>
            <a:ext cx="3185189" cy="38801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9660048" y="1905589"/>
            <a:ext cx="569473" cy="4536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9886384" y="2385421"/>
            <a:ext cx="191954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庫存即時顯示區</a:t>
            </a:r>
          </a:p>
        </p:txBody>
      </p:sp>
      <p:sp>
        <p:nvSpPr>
          <p:cNvPr id="7" name="矩形 6"/>
          <p:cNvSpPr/>
          <p:nvPr/>
        </p:nvSpPr>
        <p:spPr>
          <a:xfrm>
            <a:off x="2888055" y="638306"/>
            <a:ext cx="3146581" cy="9555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137435" y="1597973"/>
            <a:ext cx="598" cy="6274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489703" y="2247961"/>
            <a:ext cx="3513359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庫存查詢及修改區</a:t>
            </a:r>
            <a:br>
              <a:rPr lang="en-US" altLang="zh-TW" b="1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先搜尋商品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編號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名稱擇一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，輸入庫存後點擊更新即可更新庫存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右側會即時更新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17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1" y="368301"/>
            <a:ext cx="9398000" cy="577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9652001" y="1295400"/>
            <a:ext cx="2336799" cy="9233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類別及供應商查改頁面，使用方式如商品查改頁面</a:t>
            </a:r>
          </a:p>
        </p:txBody>
      </p:sp>
    </p:spTree>
    <p:extLst>
      <p:ext uri="{BB962C8B-B14F-4D97-AF65-F5344CB8AC3E}">
        <p14:creationId xmlns:p14="http://schemas.microsoft.com/office/powerpoint/2010/main" val="30166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58" y="47011"/>
            <a:ext cx="9891713" cy="611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752281" y="206092"/>
            <a:ext cx="3693814" cy="38866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9599188" y="3572182"/>
            <a:ext cx="192512" cy="10411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8899933" y="4613330"/>
            <a:ext cx="178353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訂單即時顯示區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000813" y="3116935"/>
            <a:ext cx="5466787" cy="20313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會員搜尋僅可搜尋該會員所有訂單，如需修改已下定數量請以訂單編號做查詢，查詢後下方會列出詳細資訊及商品訂購資訊，直接於表格內填入更新資訊再點擊更新訂單即可，訂單狀態請斟酌填寫，以便會員查詢時可得知訂單狀態</a:t>
            </a:r>
            <a:br>
              <a:rPr lang="en-US" altLang="zh-TW" b="1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該頁面僅供更改訂單狀態及訂購數量使用，如欲直接新增商品或者新增訂單請至資料庫中直接增改</a:t>
            </a:r>
          </a:p>
        </p:txBody>
      </p:sp>
    </p:spTree>
    <p:extLst>
      <p:ext uri="{BB962C8B-B14F-4D97-AF65-F5344CB8AC3E}">
        <p14:creationId xmlns:p14="http://schemas.microsoft.com/office/powerpoint/2010/main" val="312103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1A26A-308B-4135-9473-1B888C51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使用軟體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8D9417-E1A8-4002-8913-ECACC3FD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編輯器：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Apache-NetBeans ver. 15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SDK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ver.17)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網頁伺服器：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ver. 8.0.19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ver. 8.0.31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898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FCFEB-D9C0-4802-93D4-0A63EE5F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1F5C1F4-20F7-4064-BF0D-DB0EF88CF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58" y="1846263"/>
            <a:ext cx="8071948" cy="4257357"/>
          </a:xfrm>
        </p:spPr>
      </p:pic>
    </p:spTree>
    <p:extLst>
      <p:ext uri="{BB962C8B-B14F-4D97-AF65-F5344CB8AC3E}">
        <p14:creationId xmlns:p14="http://schemas.microsoft.com/office/powerpoint/2010/main" val="191769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C8C87-2640-4AED-B2C7-1885B60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1BCB462E-87DE-4A0F-ABA7-6D4DAFE6B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846263"/>
            <a:ext cx="8249442" cy="4022725"/>
          </a:xfrm>
        </p:spPr>
      </p:pic>
    </p:spTree>
    <p:extLst>
      <p:ext uri="{BB962C8B-B14F-4D97-AF65-F5344CB8AC3E}">
        <p14:creationId xmlns:p14="http://schemas.microsoft.com/office/powerpoint/2010/main" val="152027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4"/>
          <a:stretch/>
        </p:blipFill>
        <p:spPr bwMode="auto">
          <a:xfrm>
            <a:off x="2205039" y="1"/>
            <a:ext cx="8312824" cy="627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群組 27"/>
          <p:cNvGrpSpPr/>
          <p:nvPr/>
        </p:nvGrpSpPr>
        <p:grpSpPr>
          <a:xfrm>
            <a:off x="201990" y="819151"/>
            <a:ext cx="2060198" cy="369332"/>
            <a:chOff x="201990" y="819151"/>
            <a:chExt cx="2060198" cy="369332"/>
          </a:xfrm>
        </p:grpSpPr>
        <p:cxnSp>
          <p:nvCxnSpPr>
            <p:cNvPr id="7" name="直線接點 6"/>
            <p:cNvCxnSpPr/>
            <p:nvPr/>
          </p:nvCxnSpPr>
          <p:spPr>
            <a:xfrm>
              <a:off x="2262188" y="871538"/>
              <a:ext cx="0" cy="2857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H="1">
              <a:off x="1771650" y="1014413"/>
              <a:ext cx="4905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01990" y="81915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itchFamily="34" charset="-120"/>
                  <a:ea typeface="微軟正黑體" pitchFamily="34" charset="-120"/>
                </a:rPr>
                <a:t>網頁型小工具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32140" y="1200151"/>
            <a:ext cx="2182436" cy="646331"/>
            <a:chOff x="132140" y="1200151"/>
            <a:chExt cx="2182436" cy="646331"/>
          </a:xfrm>
        </p:grpSpPr>
        <p:cxnSp>
          <p:nvCxnSpPr>
            <p:cNvPr id="8" name="直線接點 7"/>
            <p:cNvCxnSpPr/>
            <p:nvPr/>
          </p:nvCxnSpPr>
          <p:spPr>
            <a:xfrm>
              <a:off x="2314576" y="1200151"/>
              <a:ext cx="0" cy="5333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1824038" y="1533526"/>
              <a:ext cx="4905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132140" y="1200151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itchFamily="34" charset="-120"/>
                  <a:ea typeface="微軟正黑體" pitchFamily="34" charset="-120"/>
                </a:rPr>
                <a:t>使用者</a:t>
              </a:r>
              <a:endParaRPr lang="en-US" altLang="zh-TW" b="1" dirty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b="1" dirty="0">
                  <a:latin typeface="微軟正黑體" pitchFamily="34" charset="-120"/>
                  <a:ea typeface="微軟正黑體" pitchFamily="34" charset="-120"/>
                </a:rPr>
                <a:t>帳號註冊及登入</a:t>
              </a: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132140" y="1800225"/>
            <a:ext cx="2130048" cy="1155145"/>
            <a:chOff x="132140" y="1800225"/>
            <a:chExt cx="2130048" cy="1155145"/>
          </a:xfrm>
        </p:grpSpPr>
        <p:cxnSp>
          <p:nvCxnSpPr>
            <p:cNvPr id="10" name="直線接點 9"/>
            <p:cNvCxnSpPr/>
            <p:nvPr/>
          </p:nvCxnSpPr>
          <p:spPr>
            <a:xfrm>
              <a:off x="2262188" y="1800225"/>
              <a:ext cx="0" cy="7858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H="1">
              <a:off x="1824038" y="2257426"/>
              <a:ext cx="438150" cy="328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132140" y="258603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itchFamily="34" charset="-120"/>
                  <a:ea typeface="微軟正黑體" pitchFamily="34" charset="-120"/>
                </a:rPr>
                <a:t>需登入後才可使用</a:t>
              </a: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9022079" y="486689"/>
            <a:ext cx="3154621" cy="527724"/>
            <a:chOff x="9022079" y="486689"/>
            <a:chExt cx="3154621" cy="527724"/>
          </a:xfrm>
        </p:grpSpPr>
        <p:sp>
          <p:nvSpPr>
            <p:cNvPr id="20" name="圓角矩形 19"/>
            <p:cNvSpPr/>
            <p:nvPr/>
          </p:nvSpPr>
          <p:spPr>
            <a:xfrm>
              <a:off x="9022079" y="486689"/>
              <a:ext cx="1062447" cy="421066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/>
            <p:cNvCxnSpPr>
              <a:stCxn id="20" idx="3"/>
            </p:cNvCxnSpPr>
            <p:nvPr/>
          </p:nvCxnSpPr>
          <p:spPr>
            <a:xfrm>
              <a:off x="10084526" y="697222"/>
              <a:ext cx="522514" cy="1219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0607040" y="64508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itchFamily="34" charset="-120"/>
                  <a:ea typeface="微軟正黑體" pitchFamily="34" charset="-120"/>
                </a:rPr>
                <a:t>進入後台系統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4084320" y="997172"/>
            <a:ext cx="6156960" cy="5205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49" name="直線單箭頭接點 2048"/>
          <p:cNvCxnSpPr/>
          <p:nvPr/>
        </p:nvCxnSpPr>
        <p:spPr>
          <a:xfrm>
            <a:off x="10014857" y="3474720"/>
            <a:ext cx="888274" cy="547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0345782" y="40217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子網頁顯示區域</a:t>
            </a:r>
          </a:p>
        </p:txBody>
      </p:sp>
    </p:spTree>
    <p:extLst>
      <p:ext uri="{BB962C8B-B14F-4D97-AF65-F5344CB8AC3E}">
        <p14:creationId xmlns:p14="http://schemas.microsoft.com/office/powerpoint/2010/main" val="30866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2" t="17215" r="20891" b="4127"/>
          <a:stretch/>
        </p:blipFill>
        <p:spPr bwMode="auto">
          <a:xfrm>
            <a:off x="845145" y="67672"/>
            <a:ext cx="8096832" cy="616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737252" y="1497537"/>
            <a:ext cx="3345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勾選想要的商品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 marL="268288" indent="-268288"/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點擊加入購物車，成功加 入後會顯示購物車內商品項目數量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 marL="268288" indent="-268288"/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全部選擇完畢後點選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前往購物車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”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142846" y="3178023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42846" y="4946893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59375" y="4946893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654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235" y="63374"/>
            <a:ext cx="8018021" cy="621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310266" y="2708417"/>
            <a:ext cx="3666653" cy="1477328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加入完成後於購物車選擇訂購數量</a:t>
            </a:r>
            <a:br>
              <a:rPr lang="en-US" altLang="zh-TW" b="1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選擇完畢後點擊結帳即可進入確認訂購頁面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也可於此頁面刪除所選商品或者清空購物車</a:t>
            </a:r>
          </a:p>
        </p:txBody>
      </p:sp>
    </p:spTree>
    <p:extLst>
      <p:ext uri="{BB962C8B-B14F-4D97-AF65-F5344CB8AC3E}">
        <p14:creationId xmlns:p14="http://schemas.microsoft.com/office/powerpoint/2010/main" val="231183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50" y="81481"/>
            <a:ext cx="8028588" cy="616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137444" y="2808005"/>
            <a:ext cx="3666653" cy="1477328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確認品項及數量接正確後按下確認訂購即可送出訂單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按下後會顯示訂單編號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送出後即可於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左側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”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訂單查詢查閱訂購資料</a:t>
            </a:r>
          </a:p>
        </p:txBody>
      </p:sp>
    </p:spTree>
    <p:extLst>
      <p:ext uri="{BB962C8B-B14F-4D97-AF65-F5344CB8AC3E}">
        <p14:creationId xmlns:p14="http://schemas.microsoft.com/office/powerpoint/2010/main" val="12919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28" y="117694"/>
            <a:ext cx="8164473" cy="624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單箭頭接點 2"/>
          <p:cNvCxnSpPr/>
          <p:nvPr/>
        </p:nvCxnSpPr>
        <p:spPr>
          <a:xfrm>
            <a:off x="7170345" y="1032095"/>
            <a:ext cx="2317687" cy="3349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9488032" y="1023103"/>
            <a:ext cx="233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訂單查詢可查詢已登入帳號所有訂單或者輸入訂單編號做查詢</a:t>
            </a:r>
          </a:p>
        </p:txBody>
      </p:sp>
    </p:spTree>
    <p:extLst>
      <p:ext uri="{BB962C8B-B14F-4D97-AF65-F5344CB8AC3E}">
        <p14:creationId xmlns:p14="http://schemas.microsoft.com/office/powerpoint/2010/main" val="53339563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alpha val="80000"/>
          </a:schemeClr>
        </a:solidFill>
        <a:ln>
          <a:solidFill>
            <a:schemeClr val="tx1"/>
          </a:solidFill>
        </a:ln>
      </a:spPr>
      <a:bodyPr wrap="square" rtlCol="0">
        <a:spAutoFit/>
      </a:bodyPr>
      <a:lstStyle>
        <a:defPPr>
          <a:defRPr b="1" dirty="0" smtClean="0">
            <a:latin typeface="微軟正黑體" pitchFamily="34" charset="-120"/>
            <a:ea typeface="微軟正黑體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</TotalTime>
  <Words>358</Words>
  <Application>Microsoft Office PowerPoint</Application>
  <PresentationFormat>寬螢幕</PresentationFormat>
  <Paragraphs>36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微軟正黑體</vt:lpstr>
      <vt:lpstr>Calibri</vt:lpstr>
      <vt:lpstr>Calibri Light</vt:lpstr>
      <vt:lpstr>回顧</vt:lpstr>
      <vt:lpstr>PowerPoint 簡報</vt:lpstr>
      <vt:lpstr>使用軟體</vt:lpstr>
      <vt:lpstr>網站架構</vt:lpstr>
      <vt:lpstr>DataBase 關聯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簡易商店</dc:title>
  <dc:creator>user</dc:creator>
  <cp:lastModifiedBy>user</cp:lastModifiedBy>
  <cp:revision>13</cp:revision>
  <dcterms:created xsi:type="dcterms:W3CDTF">2022-12-13T02:17:38Z</dcterms:created>
  <dcterms:modified xsi:type="dcterms:W3CDTF">2022-12-15T01:43:10Z</dcterms:modified>
</cp:coreProperties>
</file>