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 586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Environment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Dashboard</a:t>
            </a:r>
            <a:endParaRPr sz="24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22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 Chibe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Vinay Jagannath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Sashank Vanajakshi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City of Chicago Database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https://data.cityofchicago.org/Environment-Sustainable-Development/CDPH-Environmental-Complaints/fypr-ksnz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online dashboard to provide users the access to explore and analyze the Environmental Complaints data kept by the City of Chicago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Keeps politicians honest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Transparency in government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Check your neighborhood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See what’s getting done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a dataset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Sort on column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within column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column by name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Export data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Clear data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Statistics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charts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</a:t>
            </a:r>
            <a:r>
              <a:rPr lang="en"/>
              <a:t>Class Diagram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350" y="989950"/>
            <a:ext cx="4770600" cy="3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Model Class Diagram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850" y="899500"/>
            <a:ext cx="4686400" cy="4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000" y="1369800"/>
            <a:ext cx="63912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Continued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272" y="959200"/>
            <a:ext cx="4199475" cy="21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3194" t="15569"/>
          <a:stretch/>
        </p:blipFill>
        <p:spPr>
          <a:xfrm>
            <a:off x="2472275" y="2908725"/>
            <a:ext cx="4199476" cy="21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Design Pattern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550" y="1194700"/>
            <a:ext cx="471744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 Design Pattern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513" y="1187700"/>
            <a:ext cx="482096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