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5"/>
  </p:notesMasterIdLst>
  <p:sldIdLst>
    <p:sldId id="307" r:id="rId3"/>
    <p:sldId id="308" r:id="rId4"/>
    <p:sldId id="258" r:id="rId5"/>
    <p:sldId id="327" r:id="rId6"/>
    <p:sldId id="328" r:id="rId7"/>
    <p:sldId id="329" r:id="rId8"/>
    <p:sldId id="330" r:id="rId9"/>
    <p:sldId id="332" r:id="rId10"/>
    <p:sldId id="333" r:id="rId11"/>
    <p:sldId id="334" r:id="rId12"/>
    <p:sldId id="335" r:id="rId13"/>
    <p:sldId id="321" r:id="rId14"/>
    <p:sldId id="336" r:id="rId15"/>
    <p:sldId id="301" r:id="rId16"/>
    <p:sldId id="267" r:id="rId17"/>
    <p:sldId id="278" r:id="rId18"/>
    <p:sldId id="309" r:id="rId19"/>
    <p:sldId id="322" r:id="rId20"/>
    <p:sldId id="323" r:id="rId21"/>
    <p:sldId id="325" r:id="rId22"/>
    <p:sldId id="326" r:id="rId23"/>
    <p:sldId id="31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>
        <p:scale>
          <a:sx n="118" d="100"/>
          <a:sy n="118" d="100"/>
        </p:scale>
        <p:origin x="-144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EDEF-2737-46F8-AF36-888F22E9CAC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5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November 29,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Mercury Tours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FLIGHT BOOKING CONTINUED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44782"/>
            <a:ext cx="3276600" cy="463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63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FLIGHT BOOKING CONTINUED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3705225" cy="447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04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User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Admin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Bank Application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458200" cy="47545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76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388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askerville Old Face" pitchFamily="18" charset="0"/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23426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Found…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16</a:t>
            </a:fld>
            <a:endParaRPr lang="en-US" dirty="0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224871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88589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Adequacy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Case Effectiveness: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TEAM MEMBERS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NAME -  SURAJ  SINGH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EMPLOYEE  ID -  160913</a:t>
            </a:r>
          </a:p>
          <a:p>
            <a:endParaRPr lang="en-IN" dirty="0"/>
          </a:p>
          <a:p>
            <a:r>
              <a:rPr lang="en-IN" dirty="0" smtClean="0"/>
              <a:t>NAME -  TARANG  GUPTA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smtClean="0"/>
              <a:t>EMPLOYEE  </a:t>
            </a:r>
            <a:r>
              <a:rPr lang="en-IN" dirty="0"/>
              <a:t>ID -  </a:t>
            </a:r>
            <a:r>
              <a:rPr lang="en-IN" dirty="0" smtClean="0"/>
              <a:t>160912</a:t>
            </a:r>
          </a:p>
          <a:p>
            <a:endParaRPr lang="en-IN" dirty="0"/>
          </a:p>
          <a:p>
            <a:r>
              <a:rPr lang="en-IN" dirty="0"/>
              <a:t>NAME -  </a:t>
            </a:r>
            <a:r>
              <a:rPr lang="en-IN" dirty="0" smtClean="0"/>
              <a:t>VAIBHAV  JAGDE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EMPLOYEE  ID -  </a:t>
            </a:r>
            <a:r>
              <a:rPr lang="en-IN" dirty="0" smtClean="0"/>
              <a:t>161360</a:t>
            </a:r>
            <a:endParaRPr lang="en-IN" dirty="0"/>
          </a:p>
          <a:p>
            <a:endParaRPr lang="en-IN" dirty="0" smtClean="0"/>
          </a:p>
          <a:p>
            <a:r>
              <a:rPr lang="en-IN" dirty="0"/>
              <a:t>NAME -  </a:t>
            </a:r>
            <a:r>
              <a:rPr lang="en-IN" dirty="0" smtClean="0"/>
              <a:t>VARTIKA  GARG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EMPLOYEE  ID -  </a:t>
            </a:r>
            <a:r>
              <a:rPr lang="en-IN" dirty="0" smtClean="0"/>
              <a:t>161361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NAME -  </a:t>
            </a:r>
            <a:r>
              <a:rPr lang="en-IN" dirty="0" smtClean="0"/>
              <a:t>VISHAL  VISHWAKARMA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EMPLOYEE  ID -  </a:t>
            </a:r>
            <a:r>
              <a:rPr lang="en-IN" dirty="0" smtClean="0"/>
              <a:t>160730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Tracebelity</a:t>
            </a:r>
            <a:r>
              <a:rPr lang="en-US" dirty="0"/>
              <a:t>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</a:rPr>
              <a:t>There are some modules in our website which are under construction and are need to be worked on.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20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OF </a:t>
            </a:r>
            <a:r>
              <a:rPr lang="en-US" b="1" dirty="0"/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Mercury Tours </a:t>
            </a:r>
            <a:r>
              <a:rPr lang="en-US" sz="2000" b="0" dirty="0">
                <a:solidFill>
                  <a:schemeClr val="tx1"/>
                </a:solidFill>
              </a:rPr>
              <a:t>is </a:t>
            </a:r>
            <a:r>
              <a:rPr lang="en-US" sz="2000" b="0" dirty="0" smtClean="0">
                <a:solidFill>
                  <a:schemeClr val="tx1"/>
                </a:solidFill>
              </a:rPr>
              <a:t>the online </a:t>
            </a:r>
            <a:r>
              <a:rPr lang="en-US" sz="2000" b="0" dirty="0">
                <a:solidFill>
                  <a:schemeClr val="tx1"/>
                </a:solidFill>
              </a:rPr>
              <a:t>travel portals, offering </a:t>
            </a:r>
            <a:r>
              <a:rPr lang="en-US" sz="2000" b="0" dirty="0" smtClean="0">
                <a:solidFill>
                  <a:schemeClr val="tx1"/>
                </a:solidFill>
              </a:rPr>
              <a:t>flight booking, cruise booking and some exciting offers for holiday </a:t>
            </a:r>
            <a:r>
              <a:rPr lang="en-US" sz="2000" b="0" dirty="0">
                <a:solidFill>
                  <a:schemeClr val="tx1"/>
                </a:solidFill>
              </a:rPr>
              <a:t>in India and </a:t>
            </a:r>
            <a:r>
              <a:rPr lang="en-US" sz="2000" b="0" dirty="0" smtClean="0">
                <a:solidFill>
                  <a:schemeClr val="tx1"/>
                </a:solidFill>
              </a:rPr>
              <a:t>abroad.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The services provided by the website are :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The HOME page displays all the categories that are there in the website.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The SIGN-ON will provide access to the registered members by giving the valid user name and password.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If the user is not the registered member then user can create an account by clicking on REGISTER option.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The CRUISES option will help user to book the cruise with the best deals.</a:t>
            </a:r>
            <a:endParaRPr lang="en-US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</a:t>
            </a:r>
            <a:r>
              <a:rPr lang="en-US" b="1" dirty="0" smtClean="0"/>
              <a:t>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</a:t>
            </a:r>
            <a:r>
              <a:rPr lang="en-US" u="sng" dirty="0" smtClean="0"/>
              <a:t>HOME  PAGE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" t="8972" r="65201" b="18522"/>
          <a:stretch/>
        </p:blipFill>
        <p:spPr bwMode="auto">
          <a:xfrm>
            <a:off x="2209800" y="2136297"/>
            <a:ext cx="3657600" cy="422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25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</a:t>
            </a:r>
            <a:r>
              <a:rPr lang="en-US" u="sng" dirty="0" smtClean="0"/>
              <a:t>SIGN-ON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3" r="63456" b="41042"/>
          <a:stretch/>
        </p:blipFill>
        <p:spPr bwMode="auto">
          <a:xfrm>
            <a:off x="1676400" y="2322414"/>
            <a:ext cx="5358950" cy="334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17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</a:t>
            </a:r>
            <a:r>
              <a:rPr lang="en-US" u="sng" dirty="0" smtClean="0"/>
              <a:t>REGISTER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33600"/>
            <a:ext cx="3581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26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</a:t>
            </a:r>
            <a:r>
              <a:rPr lang="en-US" u="sng" dirty="0" smtClean="0"/>
              <a:t>CRUISES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432214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09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FLIGHT BOOKING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3885059" cy="382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7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b="1" dirty="0" smtClean="0"/>
              <a:t> </a:t>
            </a:r>
            <a:r>
              <a:rPr lang="en-US" b="1" dirty="0"/>
              <a:t>OF THE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FLIGHT BOOKING CONTINUED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20" y="1676400"/>
            <a:ext cx="4572000" cy="459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19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Words>333</Words>
  <Application>Microsoft Office PowerPoint</Application>
  <PresentationFormat>On-screen Show (4:3)</PresentationFormat>
  <Paragraphs>86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Executive</vt:lpstr>
      <vt:lpstr>Office Theme</vt:lpstr>
      <vt:lpstr>PowerPoint Presentation</vt:lpstr>
      <vt:lpstr>TEAM MEMBERS</vt:lpstr>
      <vt:lpstr>OVERVIEW OF THE PROJECT</vt:lpstr>
      <vt:lpstr>OVERVIEW OF THE PROJECT (cont.)</vt:lpstr>
      <vt:lpstr>OVERVIEW OF THE PROJECT (cont.)</vt:lpstr>
      <vt:lpstr>OVERVIEW OF THE PROJECT (cont.)</vt:lpstr>
      <vt:lpstr>OVERVIEW OF THE PROJECT (cont.)</vt:lpstr>
      <vt:lpstr>OVERVIEW OF THE PROJECT (cont.)</vt:lpstr>
      <vt:lpstr>OVERVIEW OF THE PROJECT (cont.)</vt:lpstr>
      <vt:lpstr>OVERVIEW OF THE PROJECT (cont.)</vt:lpstr>
      <vt:lpstr>OVERVIEW OF THE PROJECT (cont.)</vt:lpstr>
      <vt:lpstr>Actors</vt:lpstr>
      <vt:lpstr>Use Case Diagram</vt:lpstr>
      <vt:lpstr>PowerPoint Presentation</vt:lpstr>
      <vt:lpstr>DFDR</vt:lpstr>
      <vt:lpstr>Defects Found…</vt:lpstr>
      <vt:lpstr>PowerPoint Presentation</vt:lpstr>
      <vt:lpstr>Test Case Adequacy :</vt:lpstr>
      <vt:lpstr>Test Case Effectiveness:</vt:lpstr>
      <vt:lpstr>Tracebelity Matrix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IG, hwdlab1B</cp:lastModifiedBy>
  <cp:revision>134</cp:revision>
  <dcterms:created xsi:type="dcterms:W3CDTF">2015-08-27T08:52:20Z</dcterms:created>
  <dcterms:modified xsi:type="dcterms:W3CDTF">2018-11-29T12:32:13Z</dcterms:modified>
</cp:coreProperties>
</file>