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hTor6nEbho+HxXRUNAaBx1eMM2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ecb9928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ecb9928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gd4ecb9928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725b6ac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725b6ac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d8725b6ac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4ecb9928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4ecb99280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gd4ecb99280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2" name="Shape 12"/>
        <p:cNvGrpSpPr/>
        <p:nvPr/>
      </p:nvGrpSpPr>
      <p:grpSpPr>
        <a:xfrm>
          <a:off x="0" y="0"/>
          <a:ext cx="0" cy="0"/>
          <a:chOff x="0" y="0"/>
          <a:chExt cx="0" cy="0"/>
        </a:xfrm>
      </p:grpSpPr>
      <p:sp>
        <p:nvSpPr>
          <p:cNvPr id="13" name="Google Shape;13;p15"/>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 name="Google Shape;14;p15"/>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26"/>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4" name="Google Shape;44;p26"/>
          <p:cNvSpPr txBox="1"/>
          <p:nvPr>
            <p:ph idx="1" type="body"/>
          </p:nvPr>
        </p:nvSpPr>
        <p:spPr>
          <a:xfrm rot="5400000">
            <a:off x="1800225" y="584200"/>
            <a:ext cx="489585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4284663" y="3068638"/>
            <a:ext cx="5472112" cy="18716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7" name="Google Shape;47;p27"/>
          <p:cNvSpPr txBox="1"/>
          <p:nvPr>
            <p:ph idx="1" type="body"/>
          </p:nvPr>
        </p:nvSpPr>
        <p:spPr>
          <a:xfrm rot="5400000">
            <a:off x="464344" y="1272381"/>
            <a:ext cx="5472112" cy="54641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4" name="Shape 54"/>
        <p:cNvGrpSpPr/>
        <p:nvPr/>
      </p:nvGrpSpPr>
      <p:grpSpPr>
        <a:xfrm>
          <a:off x="0" y="0"/>
          <a:ext cx="0" cy="0"/>
          <a:chOff x="0" y="0"/>
          <a:chExt cx="0" cy="0"/>
        </a:xfrm>
      </p:grpSpPr>
      <p:sp>
        <p:nvSpPr>
          <p:cNvPr id="55" name="Google Shape;55;p17"/>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7"/>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0" name="Shape 60"/>
        <p:cNvGrpSpPr/>
        <p:nvPr/>
      </p:nvGrpSpPr>
      <p:grpSpPr>
        <a:xfrm>
          <a:off x="0" y="0"/>
          <a:ext cx="0" cy="0"/>
          <a:chOff x="0" y="0"/>
          <a:chExt cx="0" cy="0"/>
        </a:xfrm>
      </p:grpSpPr>
      <p:sp>
        <p:nvSpPr>
          <p:cNvPr id="61" name="Google Shape;61;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Verdana"/>
              <a:buNone/>
              <a:defRPr/>
            </a:lvl1pPr>
            <a:lvl2pPr lvl="1" algn="ctr">
              <a:spcBef>
                <a:spcPts val="560"/>
              </a:spcBef>
              <a:spcAft>
                <a:spcPts val="0"/>
              </a:spcAft>
              <a:buClr>
                <a:schemeClr val="dk1"/>
              </a:buClr>
              <a:buSzPts val="2800"/>
              <a:buFont typeface="Verdana"/>
              <a:buNone/>
              <a:defRPr/>
            </a:lvl2pPr>
            <a:lvl3pPr lvl="2" algn="ctr">
              <a:spcBef>
                <a:spcPts val="480"/>
              </a:spcBef>
              <a:spcAft>
                <a:spcPts val="0"/>
              </a:spcAft>
              <a:buClr>
                <a:schemeClr val="dk1"/>
              </a:buClr>
              <a:buSzPts val="2400"/>
              <a:buFont typeface="Verdana"/>
              <a:buNone/>
              <a:defRPr/>
            </a:lvl3pPr>
            <a:lvl4pPr lvl="3" algn="ctr">
              <a:spcBef>
                <a:spcPts val="400"/>
              </a:spcBef>
              <a:spcAft>
                <a:spcPts val="0"/>
              </a:spcAft>
              <a:buClr>
                <a:schemeClr val="dk1"/>
              </a:buClr>
              <a:buSzPts val="2000"/>
              <a:buFont typeface="Verdana"/>
              <a:buNone/>
              <a:defRPr/>
            </a:lvl4pPr>
            <a:lvl5pPr lvl="4" algn="ctr">
              <a:spcBef>
                <a:spcPts val="400"/>
              </a:spcBef>
              <a:spcAft>
                <a:spcPts val="0"/>
              </a:spcAft>
              <a:buClr>
                <a:schemeClr val="dk1"/>
              </a:buClr>
              <a:buSzPts val="2000"/>
              <a:buFont typeface="Verdana"/>
              <a:buNone/>
              <a:defRPr/>
            </a:lvl5pPr>
            <a:lvl6pPr lvl="5" algn="ctr">
              <a:spcBef>
                <a:spcPts val="400"/>
              </a:spcBef>
              <a:spcAft>
                <a:spcPts val="0"/>
              </a:spcAft>
              <a:buClr>
                <a:schemeClr val="dk1"/>
              </a:buClr>
              <a:buSzPts val="2000"/>
              <a:buFont typeface="Verdana"/>
              <a:buNone/>
              <a:defRPr/>
            </a:lvl6pPr>
            <a:lvl7pPr lvl="6" algn="ctr">
              <a:spcBef>
                <a:spcPts val="400"/>
              </a:spcBef>
              <a:spcAft>
                <a:spcPts val="0"/>
              </a:spcAft>
              <a:buClr>
                <a:schemeClr val="dk1"/>
              </a:buClr>
              <a:buSzPts val="2000"/>
              <a:buFont typeface="Verdana"/>
              <a:buNone/>
              <a:defRPr/>
            </a:lvl7pPr>
            <a:lvl8pPr lvl="7" algn="ctr">
              <a:spcBef>
                <a:spcPts val="400"/>
              </a:spcBef>
              <a:spcAft>
                <a:spcPts val="0"/>
              </a:spcAft>
              <a:buClr>
                <a:schemeClr val="dk1"/>
              </a:buClr>
              <a:buSzPts val="2000"/>
              <a:buFont typeface="Verdana"/>
              <a:buNone/>
              <a:defRPr/>
            </a:lvl8pPr>
            <a:lvl9pPr lvl="8" algn="ctr">
              <a:spcBef>
                <a:spcPts val="400"/>
              </a:spcBef>
              <a:spcAft>
                <a:spcPts val="0"/>
              </a:spcAft>
              <a:buClr>
                <a:schemeClr val="dk1"/>
              </a:buClr>
              <a:buSzPts val="2000"/>
              <a:buFont typeface="Verdana"/>
              <a:buNone/>
              <a:defRPr/>
            </a:lvl9pPr>
          </a:lstStyle>
          <a:p/>
        </p:txBody>
      </p:sp>
      <p:sp>
        <p:nvSpPr>
          <p:cNvPr id="63" name="Google Shape;63;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66" name="Shape 66"/>
        <p:cNvGrpSpPr/>
        <p:nvPr/>
      </p:nvGrpSpPr>
      <p:grpSpPr>
        <a:xfrm>
          <a:off x="0" y="0"/>
          <a:ext cx="0" cy="0"/>
          <a:chOff x="0" y="0"/>
          <a:chExt cx="0" cy="0"/>
        </a:xfrm>
      </p:grpSpPr>
      <p:sp>
        <p:nvSpPr>
          <p:cNvPr id="67" name="Google Shape;67;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
        <p:nvSpPr>
          <p:cNvPr id="69" name="Google Shape;69;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72" name="Shape 72"/>
        <p:cNvGrpSpPr/>
        <p:nvPr/>
      </p:nvGrpSpPr>
      <p:grpSpPr>
        <a:xfrm>
          <a:off x="0" y="0"/>
          <a:ext cx="0" cy="0"/>
          <a:chOff x="0" y="0"/>
          <a:chExt cx="0" cy="0"/>
        </a:xfrm>
      </p:grpSpPr>
      <p:sp>
        <p:nvSpPr>
          <p:cNvPr id="73" name="Google Shape;73;p30"/>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0"/>
          <p:cNvSpPr txBox="1"/>
          <p:nvPr>
            <p:ph idx="1" type="body"/>
          </p:nvPr>
        </p:nvSpPr>
        <p:spPr>
          <a:xfrm>
            <a:off x="1908175" y="1600200"/>
            <a:ext cx="3313113"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5" name="Google Shape;75;p30"/>
          <p:cNvSpPr txBox="1"/>
          <p:nvPr>
            <p:ph idx="2" type="body"/>
          </p:nvPr>
        </p:nvSpPr>
        <p:spPr>
          <a:xfrm>
            <a:off x="5373688" y="1600200"/>
            <a:ext cx="3313112"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6" name="Google Shape;76;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9" name="Shape 79"/>
        <p:cNvGrpSpPr/>
        <p:nvPr/>
      </p:nvGrpSpPr>
      <p:grpSpPr>
        <a:xfrm>
          <a:off x="0" y="0"/>
          <a:ext cx="0" cy="0"/>
          <a:chOff x="0" y="0"/>
          <a:chExt cx="0" cy="0"/>
        </a:xfrm>
      </p:grpSpPr>
      <p:sp>
        <p:nvSpPr>
          <p:cNvPr id="80" name="Google Shape;8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2" name="Google Shape;82;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3" name="Google Shape;83;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4" name="Google Shape;84;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5" name="Google Shape;85;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8" name="Shape 88"/>
        <p:cNvGrpSpPr/>
        <p:nvPr/>
      </p:nvGrpSpPr>
      <p:grpSpPr>
        <a:xfrm>
          <a:off x="0" y="0"/>
          <a:ext cx="0" cy="0"/>
          <a:chOff x="0" y="0"/>
          <a:chExt cx="0" cy="0"/>
        </a:xfrm>
      </p:grpSpPr>
      <p:sp>
        <p:nvSpPr>
          <p:cNvPr id="89" name="Google Shape;89;p32"/>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93" name="Shape 93"/>
        <p:cNvGrpSpPr/>
        <p:nvPr/>
      </p:nvGrpSpPr>
      <p:grpSpPr>
        <a:xfrm>
          <a:off x="0" y="0"/>
          <a:ext cx="0" cy="0"/>
          <a:chOff x="0" y="0"/>
          <a:chExt cx="0" cy="0"/>
        </a:xfrm>
      </p:grpSpPr>
      <p:sp>
        <p:nvSpPr>
          <p:cNvPr id="94" name="Google Shape;94;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97" name="Shape 97"/>
        <p:cNvGrpSpPr/>
        <p:nvPr/>
      </p:nvGrpSpPr>
      <p:grpSpPr>
        <a:xfrm>
          <a:off x="0" y="0"/>
          <a:ext cx="0" cy="0"/>
          <a:chOff x="0" y="0"/>
          <a:chExt cx="0" cy="0"/>
        </a:xfrm>
      </p:grpSpPr>
      <p:sp>
        <p:nvSpPr>
          <p:cNvPr id="98" name="Google Shape;98;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100" name="Google Shape;100;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1" name="Google Shape;101;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8"/>
          <p:cNvSpPr txBox="1"/>
          <p:nvPr>
            <p:ph type="ctrTitle"/>
          </p:nvPr>
        </p:nvSpPr>
        <p:spPr>
          <a:xfrm>
            <a:off x="2771775" y="3141663"/>
            <a:ext cx="5903913" cy="11096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7" name="Google Shape;17;p18"/>
          <p:cNvSpPr txBox="1"/>
          <p:nvPr>
            <p:ph idx="1" type="subTitle"/>
          </p:nvPr>
        </p:nvSpPr>
        <p:spPr>
          <a:xfrm>
            <a:off x="2771775" y="3813175"/>
            <a:ext cx="5903913" cy="696913"/>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480"/>
              </a:spcBef>
              <a:spcAft>
                <a:spcPts val="0"/>
              </a:spcAft>
              <a:buClr>
                <a:schemeClr val="dk2"/>
              </a:buClr>
              <a:buSzPts val="2400"/>
              <a:buFont typeface="Verdana"/>
              <a:buNone/>
              <a:defRPr b="1" sz="2400"/>
            </a:lvl1pPr>
            <a:lvl2pPr lvl="1" algn="l">
              <a:spcBef>
                <a:spcPts val="360"/>
              </a:spcBef>
              <a:spcAft>
                <a:spcPts val="0"/>
              </a:spcAft>
              <a:buClr>
                <a:schemeClr val="dk2"/>
              </a:buClr>
              <a:buSzPts val="1800"/>
              <a:buChar char="–"/>
              <a:defRPr/>
            </a:lvl2pPr>
            <a:lvl3pPr lvl="2" algn="l">
              <a:spcBef>
                <a:spcPts val="360"/>
              </a:spcBef>
              <a:spcAft>
                <a:spcPts val="0"/>
              </a:spcAft>
              <a:buClr>
                <a:schemeClr val="dk2"/>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04" name="Shape 104"/>
        <p:cNvGrpSpPr/>
        <p:nvPr/>
      </p:nvGrpSpPr>
      <p:grpSpPr>
        <a:xfrm>
          <a:off x="0" y="0"/>
          <a:ext cx="0" cy="0"/>
          <a:chOff x="0" y="0"/>
          <a:chExt cx="0" cy="0"/>
        </a:xfrm>
      </p:grpSpPr>
      <p:sp>
        <p:nvSpPr>
          <p:cNvPr id="105" name="Google Shape;105;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560"/>
              </a:spcBef>
              <a:spcAft>
                <a:spcPts val="0"/>
              </a:spcAft>
              <a:buClr>
                <a:schemeClr val="dk1"/>
              </a:buClr>
              <a:buSzPts val="2800"/>
              <a:buFont typeface="Verdana"/>
              <a:buNone/>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chemeClr val="dk1"/>
              </a:buClr>
              <a:buSzPts val="2400"/>
              <a:buFont typeface="Verdana"/>
              <a:buNone/>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4pPr>
            <a:lvl5pPr lvl="4"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9pPr>
          </a:lstStyle>
          <a:p/>
        </p:txBody>
      </p:sp>
      <p:sp>
        <p:nvSpPr>
          <p:cNvPr id="107" name="Google Shape;107;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8" name="Google Shape;108;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1" name="Shape 111"/>
        <p:cNvGrpSpPr/>
        <p:nvPr/>
      </p:nvGrpSpPr>
      <p:grpSpPr>
        <a:xfrm>
          <a:off x="0" y="0"/>
          <a:ext cx="0" cy="0"/>
          <a:chOff x="0" y="0"/>
          <a:chExt cx="0" cy="0"/>
        </a:xfrm>
      </p:grpSpPr>
      <p:sp>
        <p:nvSpPr>
          <p:cNvPr id="112" name="Google Shape;112;p36"/>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36"/>
          <p:cNvSpPr txBox="1"/>
          <p:nvPr>
            <p:ph idx="1" type="body"/>
          </p:nvPr>
        </p:nvSpPr>
        <p:spPr>
          <a:xfrm rot="5400000">
            <a:off x="3034506" y="473869"/>
            <a:ext cx="4525963" cy="67786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7" name="Shape 117"/>
        <p:cNvGrpSpPr/>
        <p:nvPr/>
      </p:nvGrpSpPr>
      <p:grpSpPr>
        <a:xfrm>
          <a:off x="0" y="0"/>
          <a:ext cx="0" cy="0"/>
          <a:chOff x="0" y="0"/>
          <a:chExt cx="0" cy="0"/>
        </a:xfrm>
      </p:grpSpPr>
      <p:sp>
        <p:nvSpPr>
          <p:cNvPr id="118" name="Google Shape;118;p37"/>
          <p:cNvSpPr txBox="1"/>
          <p:nvPr>
            <p:ph type="title"/>
          </p:nvPr>
        </p:nvSpPr>
        <p:spPr>
          <a:xfrm rot="5400000">
            <a:off x="4914106" y="2353470"/>
            <a:ext cx="5851525" cy="16938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37"/>
          <p:cNvSpPr txBox="1"/>
          <p:nvPr>
            <p:ph idx="1" type="body"/>
          </p:nvPr>
        </p:nvSpPr>
        <p:spPr>
          <a:xfrm rot="5400000">
            <a:off x="1448594" y="734219"/>
            <a:ext cx="5851525" cy="49323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Verdana"/>
              <a:buNone/>
              <a:defRPr sz="2000"/>
            </a:lvl1pPr>
            <a:lvl2pPr indent="-228600" lvl="1" marL="914400" algn="l">
              <a:spcBef>
                <a:spcPts val="360"/>
              </a:spcBef>
              <a:spcAft>
                <a:spcPts val="0"/>
              </a:spcAft>
              <a:buClr>
                <a:schemeClr val="dk2"/>
              </a:buClr>
              <a:buSzPts val="1800"/>
              <a:buFont typeface="Verdana"/>
              <a:buNone/>
              <a:defRPr sz="1800"/>
            </a:lvl2pPr>
            <a:lvl3pPr indent="-228600" lvl="2" marL="1371600" algn="l">
              <a:spcBef>
                <a:spcPts val="320"/>
              </a:spcBef>
              <a:spcAft>
                <a:spcPts val="0"/>
              </a:spcAft>
              <a:buClr>
                <a:schemeClr val="dk2"/>
              </a:buClr>
              <a:buSzPts val="1600"/>
              <a:buFont typeface="Verdana"/>
              <a:buNone/>
              <a:defRPr sz="1600"/>
            </a:lvl3pPr>
            <a:lvl4pPr indent="-228600" lvl="3" marL="1828800" algn="l">
              <a:spcBef>
                <a:spcPts val="280"/>
              </a:spcBef>
              <a:spcAft>
                <a:spcPts val="0"/>
              </a:spcAft>
              <a:buClr>
                <a:schemeClr val="dk2"/>
              </a:buClr>
              <a:buSzPts val="1400"/>
              <a:buFont typeface="Verdana"/>
              <a:buNone/>
              <a:defRPr sz="1400"/>
            </a:lvl4pPr>
            <a:lvl5pPr indent="-228600" lvl="4" marL="2286000" algn="l">
              <a:spcBef>
                <a:spcPts val="280"/>
              </a:spcBef>
              <a:spcAft>
                <a:spcPts val="0"/>
              </a:spcAft>
              <a:buClr>
                <a:schemeClr val="dk2"/>
              </a:buClr>
              <a:buSzPts val="1400"/>
              <a:buFont typeface="Verdana"/>
              <a:buNone/>
              <a:defRPr sz="1400"/>
            </a:lvl5pPr>
            <a:lvl6pPr indent="-228600" lvl="5" marL="2743200" algn="l">
              <a:spcBef>
                <a:spcPts val="280"/>
              </a:spcBef>
              <a:spcAft>
                <a:spcPts val="0"/>
              </a:spcAft>
              <a:buClr>
                <a:schemeClr val="dk2"/>
              </a:buClr>
              <a:buSzPts val="1400"/>
              <a:buFont typeface="Verdana"/>
              <a:buNone/>
              <a:defRPr sz="1400"/>
            </a:lvl6pPr>
            <a:lvl7pPr indent="-228600" lvl="6" marL="3200400" algn="l">
              <a:spcBef>
                <a:spcPts val="280"/>
              </a:spcBef>
              <a:spcAft>
                <a:spcPts val="0"/>
              </a:spcAft>
              <a:buClr>
                <a:schemeClr val="dk2"/>
              </a:buClr>
              <a:buSzPts val="1400"/>
              <a:buFont typeface="Verdana"/>
              <a:buNone/>
              <a:defRPr sz="1400"/>
            </a:lvl7pPr>
            <a:lvl8pPr indent="-228600" lvl="7" marL="3657600" algn="l">
              <a:spcBef>
                <a:spcPts val="280"/>
              </a:spcBef>
              <a:spcAft>
                <a:spcPts val="0"/>
              </a:spcAft>
              <a:buClr>
                <a:schemeClr val="dk2"/>
              </a:buClr>
              <a:buSzPts val="1400"/>
              <a:buFont typeface="Verdana"/>
              <a:buNone/>
              <a:defRPr sz="1400"/>
            </a:lvl8pPr>
            <a:lvl9pPr indent="-228600" lvl="8" marL="4114800" algn="l">
              <a:spcBef>
                <a:spcPts val="280"/>
              </a:spcBef>
              <a:spcAft>
                <a:spcPts val="0"/>
              </a:spcAft>
              <a:buClr>
                <a:schemeClr val="dk2"/>
              </a:buClr>
              <a:buSzPts val="1400"/>
              <a:buFont typeface="Verdana"/>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1" name="Shape 21"/>
        <p:cNvGrpSpPr/>
        <p:nvPr/>
      </p:nvGrpSpPr>
      <p:grpSpPr>
        <a:xfrm>
          <a:off x="0" y="0"/>
          <a:ext cx="0" cy="0"/>
          <a:chOff x="0" y="0"/>
          <a:chExt cx="0" cy="0"/>
        </a:xfrm>
      </p:grpSpPr>
      <p:sp>
        <p:nvSpPr>
          <p:cNvPr id="22" name="Google Shape;22;p20"/>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20"/>
          <p:cNvSpPr txBox="1"/>
          <p:nvPr>
            <p:ph idx="1" type="body"/>
          </p:nvPr>
        </p:nvSpPr>
        <p:spPr>
          <a:xfrm>
            <a:off x="5397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
        <p:nvSpPr>
          <p:cNvPr id="24" name="Google Shape;24;p20"/>
          <p:cNvSpPr txBox="1"/>
          <p:nvPr>
            <p:ph idx="2" type="body"/>
          </p:nvPr>
        </p:nvSpPr>
        <p:spPr>
          <a:xfrm>
            <a:off x="43243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28" name="Google Shape;28;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
        <p:nvSpPr>
          <p:cNvPr id="29" name="Google Shape;29;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30" name="Google Shape;30;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22"/>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Verdana"/>
              <a:buChar char="•"/>
              <a:defRPr sz="3200"/>
            </a:lvl1pPr>
            <a:lvl2pPr indent="-406400" lvl="1" marL="914400" algn="l">
              <a:spcBef>
                <a:spcPts val="560"/>
              </a:spcBef>
              <a:spcAft>
                <a:spcPts val="0"/>
              </a:spcAft>
              <a:buClr>
                <a:schemeClr val="dk2"/>
              </a:buClr>
              <a:buSzPts val="2800"/>
              <a:buFont typeface="Verdana"/>
              <a:buChar char="–"/>
              <a:defRPr sz="2800"/>
            </a:lvl2pPr>
            <a:lvl3pPr indent="-381000" lvl="2" marL="1371600" algn="l">
              <a:spcBef>
                <a:spcPts val="480"/>
              </a:spcBef>
              <a:spcAft>
                <a:spcPts val="0"/>
              </a:spcAft>
              <a:buClr>
                <a:schemeClr val="dk2"/>
              </a:buClr>
              <a:buSzPts val="2400"/>
              <a:buFont typeface="Verdana"/>
              <a:buChar char="•"/>
              <a:defRPr sz="2400"/>
            </a:lvl3pPr>
            <a:lvl4pPr indent="-355600" lvl="3" marL="1828800" algn="l">
              <a:spcBef>
                <a:spcPts val="400"/>
              </a:spcBef>
              <a:spcAft>
                <a:spcPts val="0"/>
              </a:spcAft>
              <a:buClr>
                <a:schemeClr val="dk2"/>
              </a:buClr>
              <a:buSzPts val="2000"/>
              <a:buFont typeface="Verdana"/>
              <a:buChar char="–"/>
              <a:defRPr sz="2000"/>
            </a:lvl4pPr>
            <a:lvl5pPr indent="-355600" lvl="4" marL="2286000" algn="l">
              <a:spcBef>
                <a:spcPts val="400"/>
              </a:spcBef>
              <a:spcAft>
                <a:spcPts val="0"/>
              </a:spcAft>
              <a:buClr>
                <a:schemeClr val="dk2"/>
              </a:buClr>
              <a:buSzPts val="2000"/>
              <a:buFont typeface="Verdana"/>
              <a:buChar char="»"/>
              <a:defRPr sz="2000"/>
            </a:lvl5pPr>
            <a:lvl6pPr indent="-355600" lvl="5" marL="2743200" algn="l">
              <a:spcBef>
                <a:spcPts val="400"/>
              </a:spcBef>
              <a:spcAft>
                <a:spcPts val="0"/>
              </a:spcAft>
              <a:buClr>
                <a:schemeClr val="dk2"/>
              </a:buClr>
              <a:buSzPts val="2000"/>
              <a:buFont typeface="Verdana"/>
              <a:buChar char="»"/>
              <a:defRPr sz="2000"/>
            </a:lvl6pPr>
            <a:lvl7pPr indent="-355600" lvl="6" marL="3200400" algn="l">
              <a:spcBef>
                <a:spcPts val="400"/>
              </a:spcBef>
              <a:spcAft>
                <a:spcPts val="0"/>
              </a:spcAft>
              <a:buClr>
                <a:schemeClr val="dk2"/>
              </a:buClr>
              <a:buSzPts val="2000"/>
              <a:buFont typeface="Verdana"/>
              <a:buChar char="»"/>
              <a:defRPr sz="2000"/>
            </a:lvl7pPr>
            <a:lvl8pPr indent="-355600" lvl="7" marL="3657600" algn="l">
              <a:spcBef>
                <a:spcPts val="400"/>
              </a:spcBef>
              <a:spcAft>
                <a:spcPts val="0"/>
              </a:spcAft>
              <a:buClr>
                <a:schemeClr val="dk2"/>
              </a:buClr>
              <a:buSzPts val="2000"/>
              <a:buFont typeface="Verdana"/>
              <a:buChar char="»"/>
              <a:defRPr sz="2000"/>
            </a:lvl8pPr>
            <a:lvl9pPr indent="-355600" lvl="8" marL="4114800" algn="l">
              <a:spcBef>
                <a:spcPts val="400"/>
              </a:spcBef>
              <a:spcAft>
                <a:spcPts val="0"/>
              </a:spcAft>
              <a:buClr>
                <a:schemeClr val="dk2"/>
              </a:buClr>
              <a:buSzPts val="2000"/>
              <a:buFont typeface="Verdana"/>
              <a:buChar char="»"/>
              <a:defRPr sz="2000"/>
            </a:lvl9pPr>
          </a:lstStyle>
          <a:p/>
        </p:txBody>
      </p:sp>
      <p:sp>
        <p:nvSpPr>
          <p:cNvPr id="37" name="Google Shape;3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2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3200"/>
              <a:buFont typeface="Verdana"/>
              <a:buNone/>
              <a:defRPr b="0" i="0" sz="3200" u="none" cap="none" strike="noStrike">
                <a:solidFill>
                  <a:schemeClr val="dk2"/>
                </a:solidFill>
                <a:latin typeface="Verdana"/>
                <a:ea typeface="Verdana"/>
                <a:cs typeface="Verdana"/>
                <a:sym typeface="Verdana"/>
              </a:defRPr>
            </a:lvl1pPr>
            <a:lvl2pPr lvl="1" marR="0" rtl="0" algn="l">
              <a:spcBef>
                <a:spcPts val="560"/>
              </a:spcBef>
              <a:spcAft>
                <a:spcPts val="0"/>
              </a:spcAft>
              <a:buClr>
                <a:schemeClr val="dk2"/>
              </a:buClr>
              <a:buSzPts val="2800"/>
              <a:buFont typeface="Verdana"/>
              <a:buNone/>
              <a:defRPr b="1" i="0" sz="2800" u="none" cap="none" strike="noStrike">
                <a:solidFill>
                  <a:schemeClr val="dk2"/>
                </a:solidFill>
                <a:latin typeface="Verdana"/>
                <a:ea typeface="Verdana"/>
                <a:cs typeface="Verdana"/>
                <a:sym typeface="Verdana"/>
              </a:defRPr>
            </a:lvl2pPr>
            <a:lvl3pPr lvl="2" marR="0" rtl="0" algn="l">
              <a:spcBef>
                <a:spcPts val="480"/>
              </a:spcBef>
              <a:spcAft>
                <a:spcPts val="0"/>
              </a:spcAft>
              <a:buClr>
                <a:schemeClr val="dk2"/>
              </a:buClr>
              <a:buSzPts val="2400"/>
              <a:buFont typeface="Verdana"/>
              <a:buNone/>
              <a:defRPr b="0" i="0" sz="2400" u="none" cap="none" strike="noStrike">
                <a:solidFill>
                  <a:schemeClr val="dk2"/>
                </a:solidFill>
                <a:latin typeface="Verdana"/>
                <a:ea typeface="Verdana"/>
                <a:cs typeface="Verdana"/>
                <a:sym typeface="Verdana"/>
              </a:defRPr>
            </a:lvl3pPr>
            <a:lvl4pPr lvl="3"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4pPr>
            <a:lvl5pPr lvl="4"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5pPr>
            <a:lvl6pPr lvl="5"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6pPr>
            <a:lvl7pPr lvl="6"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7pPr>
            <a:lvl8pPr lvl="7"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8pPr>
            <a:lvl9pPr lvl="8" marR="0" rtl="0" algn="l">
              <a:spcBef>
                <a:spcPts val="400"/>
              </a:spcBef>
              <a:spcAft>
                <a:spcPts val="0"/>
              </a:spcAft>
              <a:buClr>
                <a:schemeClr val="dk2"/>
              </a:buClr>
              <a:buSzPts val="2000"/>
              <a:buFont typeface="Verdana"/>
              <a:buNone/>
              <a:defRPr b="0" i="0" sz="2000" u="none" cap="none" strike="noStrike">
                <a:solidFill>
                  <a:schemeClr val="dk2"/>
                </a:solidFill>
                <a:latin typeface="Verdana"/>
                <a:ea typeface="Verdana"/>
                <a:cs typeface="Verdana"/>
                <a:sym typeface="Verdana"/>
              </a:defRPr>
            </a:lvl9pPr>
          </a:lstStyle>
          <a:p/>
        </p:txBody>
      </p:sp>
      <p:sp>
        <p:nvSpPr>
          <p:cNvPr id="41" name="Google Shape;41;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1pPr>
            <a:lvl2pPr lvl="1"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2pPr>
            <a:lvl3pPr lvl="2"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3pPr>
            <a:lvl4pPr lvl="3"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4pPr>
            <a:lvl5pPr lvl="4"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5pPr>
            <a:lvl6pPr lvl="5"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6pPr>
            <a:lvl7pPr lvl="6"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7pPr>
            <a:lvl8pPr lvl="7"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8pPr>
            <a:lvl9pPr lvl="8"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9pPr>
          </a:lstStyle>
          <a:p/>
        </p:txBody>
      </p:sp>
      <p:sp>
        <p:nvSpPr>
          <p:cNvPr id="11" name="Google Shape;11;p14"/>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Verdana"/>
              <a:buChar char="•"/>
              <a:defRPr b="0" i="0" sz="2800" u="none" cap="none" strike="noStrike">
                <a:solidFill>
                  <a:schemeClr val="dk2"/>
                </a:solidFill>
                <a:latin typeface="Verdana"/>
                <a:ea typeface="Verdana"/>
                <a:cs typeface="Verdana"/>
                <a:sym typeface="Verdana"/>
              </a:defRPr>
            </a:lvl1pPr>
            <a:lvl2pPr indent="-381000" lvl="1" marL="914400" marR="0" rtl="0" algn="l">
              <a:spcBef>
                <a:spcPts val="480"/>
              </a:spcBef>
              <a:spcAft>
                <a:spcPts val="0"/>
              </a:spcAft>
              <a:buClr>
                <a:schemeClr val="dk2"/>
              </a:buClr>
              <a:buSzPts val="2400"/>
              <a:buFont typeface="Verdana"/>
              <a:buChar char="–"/>
              <a:defRPr b="1" i="0" sz="2400" u="none" cap="none" strike="noStrike">
                <a:solidFill>
                  <a:schemeClr val="dk2"/>
                </a:solidFill>
                <a:latin typeface="Verdana"/>
                <a:ea typeface="Verdana"/>
                <a:cs typeface="Verdana"/>
                <a:sym typeface="Verdana"/>
              </a:defRPr>
            </a:lvl2pPr>
            <a:lvl3pPr indent="-381000" lvl="2" marL="1371600" marR="0" rtl="0" algn="l">
              <a:spcBef>
                <a:spcPts val="480"/>
              </a:spcBef>
              <a:spcAft>
                <a:spcPts val="0"/>
              </a:spcAft>
              <a:buClr>
                <a:schemeClr val="dk2"/>
              </a:buClr>
              <a:buSzPts val="2400"/>
              <a:buFont typeface="Verdana"/>
              <a:buChar char="•"/>
              <a:defRPr b="0" i="0" sz="2400" u="none" cap="none" strike="noStrike">
                <a:solidFill>
                  <a:schemeClr val="dk2"/>
                </a:solidFill>
                <a:latin typeface="Verdana"/>
                <a:ea typeface="Verdana"/>
                <a:cs typeface="Verdana"/>
                <a:sym typeface="Verdana"/>
              </a:defRPr>
            </a:lvl3pPr>
            <a:lvl4pPr indent="-355600" lvl="3" marL="1828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4pPr>
            <a:lvl5pPr indent="-355600" lvl="4" marL="22860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6pPr>
            <a:lvl7pPr indent="-355600" lvl="6" marL="32004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7pPr>
            <a:lvl8pPr indent="-355600" lvl="7" marL="36576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8pPr>
            <a:lvl9pPr indent="-355600" lvl="8" marL="4114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6"/>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0" name="Google Shape;50;p16"/>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1" name="Google Shape;51;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2" name="Google Shape;52;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3" name="Google Shape;53;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a:solidFill>
                  <a:schemeClr val="dk1"/>
                </a:solidFill>
                <a:latin typeface="Arial"/>
                <a:ea typeface="Arial"/>
                <a:cs typeface="Arial"/>
                <a:sym typeface="Arial"/>
              </a:defRPr>
            </a:lvl1pPr>
            <a:lvl2pPr indent="0" lvl="1" marL="0" marR="0" rtl="0" algn="r">
              <a:spcBef>
                <a:spcPts val="0"/>
              </a:spcBef>
              <a:spcAft>
                <a:spcPts val="0"/>
              </a:spcAft>
              <a:buNone/>
              <a:defRPr b="0" sz="1400">
                <a:solidFill>
                  <a:schemeClr val="dk1"/>
                </a:solidFill>
                <a:latin typeface="Arial"/>
                <a:ea typeface="Arial"/>
                <a:cs typeface="Arial"/>
                <a:sym typeface="Arial"/>
              </a:defRPr>
            </a:lvl2pPr>
            <a:lvl3pPr indent="0" lvl="2" marL="0" marR="0" rtl="0" algn="r">
              <a:spcBef>
                <a:spcPts val="0"/>
              </a:spcBef>
              <a:spcAft>
                <a:spcPts val="0"/>
              </a:spcAft>
              <a:buNone/>
              <a:defRPr b="0" sz="1400">
                <a:solidFill>
                  <a:schemeClr val="dk1"/>
                </a:solidFill>
                <a:latin typeface="Arial"/>
                <a:ea typeface="Arial"/>
                <a:cs typeface="Arial"/>
                <a:sym typeface="Arial"/>
              </a:defRPr>
            </a:lvl3pPr>
            <a:lvl4pPr indent="0" lvl="3" marL="0" marR="0" rtl="0" algn="r">
              <a:spcBef>
                <a:spcPts val="0"/>
              </a:spcBef>
              <a:spcAft>
                <a:spcPts val="0"/>
              </a:spcAft>
              <a:buNone/>
              <a:defRPr b="0" sz="1400">
                <a:solidFill>
                  <a:schemeClr val="dk1"/>
                </a:solidFill>
                <a:latin typeface="Arial"/>
                <a:ea typeface="Arial"/>
                <a:cs typeface="Arial"/>
                <a:sym typeface="Arial"/>
              </a:defRPr>
            </a:lvl4pPr>
            <a:lvl5pPr indent="0" lvl="4" marL="0" marR="0" rtl="0" algn="r">
              <a:spcBef>
                <a:spcPts val="0"/>
              </a:spcBef>
              <a:spcAft>
                <a:spcPts val="0"/>
              </a:spcAft>
              <a:buNone/>
              <a:defRPr b="0" sz="1400">
                <a:solidFill>
                  <a:schemeClr val="dk1"/>
                </a:solidFill>
                <a:latin typeface="Arial"/>
                <a:ea typeface="Arial"/>
                <a:cs typeface="Arial"/>
                <a:sym typeface="Arial"/>
              </a:defRPr>
            </a:lvl5pPr>
            <a:lvl6pPr indent="0" lvl="5" marL="0" marR="0" rtl="0" algn="r">
              <a:spcBef>
                <a:spcPts val="0"/>
              </a:spcBef>
              <a:spcAft>
                <a:spcPts val="0"/>
              </a:spcAft>
              <a:buNone/>
              <a:defRPr b="0" sz="1400">
                <a:solidFill>
                  <a:schemeClr val="dk1"/>
                </a:solidFill>
                <a:latin typeface="Arial"/>
                <a:ea typeface="Arial"/>
                <a:cs typeface="Arial"/>
                <a:sym typeface="Arial"/>
              </a:defRPr>
            </a:lvl6pPr>
            <a:lvl7pPr indent="0" lvl="6" marL="0" marR="0" rtl="0" algn="r">
              <a:spcBef>
                <a:spcPts val="0"/>
              </a:spcBef>
              <a:spcAft>
                <a:spcPts val="0"/>
              </a:spcAft>
              <a:buNone/>
              <a:defRPr b="0" sz="1400">
                <a:solidFill>
                  <a:schemeClr val="dk1"/>
                </a:solidFill>
                <a:latin typeface="Arial"/>
                <a:ea typeface="Arial"/>
                <a:cs typeface="Arial"/>
                <a:sym typeface="Arial"/>
              </a:defRPr>
            </a:lvl7pPr>
            <a:lvl8pPr indent="0" lvl="7" marL="0" marR="0" rtl="0" algn="r">
              <a:spcBef>
                <a:spcPts val="0"/>
              </a:spcBef>
              <a:spcAft>
                <a:spcPts val="0"/>
              </a:spcAft>
              <a:buNone/>
              <a:defRPr b="0" sz="1400">
                <a:solidFill>
                  <a:schemeClr val="dk1"/>
                </a:solidFill>
                <a:latin typeface="Arial"/>
                <a:ea typeface="Arial"/>
                <a:cs typeface="Arial"/>
                <a:sym typeface="Arial"/>
              </a:defRPr>
            </a:lvl8pPr>
            <a:lvl9pPr indent="0" lvl="8" marL="0" marR="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Logo, company name&#10;&#10;Description automatically generated" id="127" name="Google Shape;127;p1"/>
          <p:cNvPicPr preferRelativeResize="0"/>
          <p:nvPr>
            <p:ph idx="1" type="body"/>
          </p:nvPr>
        </p:nvPicPr>
        <p:blipFill rotWithShape="1">
          <a:blip r:embed="rId3">
            <a:alphaModFix/>
          </a:blip>
          <a:srcRect b="0" l="0" r="0" t="0"/>
          <a:stretch/>
        </p:blipFill>
        <p:spPr>
          <a:xfrm>
            <a:off x="0" y="0"/>
            <a:ext cx="9143980" cy="7379286"/>
          </a:xfrm>
          <a:prstGeom prst="rect">
            <a:avLst/>
          </a:prstGeom>
          <a:noFill/>
          <a:ln>
            <a:noFill/>
          </a:ln>
        </p:spPr>
      </p:pic>
      <p:sp>
        <p:nvSpPr>
          <p:cNvPr id="128" name="Google Shape;128;p1"/>
          <p:cNvSpPr/>
          <p:nvPr/>
        </p:nvSpPr>
        <p:spPr>
          <a:xfrm>
            <a:off x="6597532" y="4761293"/>
            <a:ext cx="47697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none" cap="none" strike="noStrike">
                <a:solidFill>
                  <a:schemeClr val="dk2"/>
                </a:solidFill>
                <a:latin typeface="Times New Roman"/>
                <a:ea typeface="Times New Roman"/>
                <a:cs typeface="Times New Roman"/>
                <a:sym typeface="Times New Roman"/>
              </a:rPr>
              <a:t>BY</a:t>
            </a:r>
            <a:endParaRPr/>
          </a:p>
          <a:p>
            <a:pPr indent="0" lvl="0" marL="0" marR="0" rtl="0" algn="l">
              <a:spcBef>
                <a:spcPts val="0"/>
              </a:spcBef>
              <a:spcAft>
                <a:spcPts val="0"/>
              </a:spcAft>
              <a:buNone/>
            </a:pPr>
            <a:r>
              <a:rPr b="1" lang="en-US" sz="2400">
                <a:solidFill>
                  <a:schemeClr val="dk2"/>
                </a:solidFill>
                <a:latin typeface="Times New Roman"/>
                <a:ea typeface="Times New Roman"/>
                <a:cs typeface="Times New Roman"/>
                <a:sym typeface="Times New Roman"/>
              </a:rPr>
              <a:t>TEAM 22</a:t>
            </a:r>
            <a:br>
              <a:rPr b="1" lang="en-US" sz="2400">
                <a:solidFill>
                  <a:schemeClr val="dk2"/>
                </a:solidFill>
                <a:latin typeface="Times New Roman"/>
                <a:ea typeface="Times New Roman"/>
                <a:cs typeface="Times New Roman"/>
                <a:sym typeface="Times New Roman"/>
              </a:rPr>
            </a:br>
            <a:r>
              <a:rPr b="1" lang="en-US" sz="2400">
                <a:solidFill>
                  <a:schemeClr val="dk2"/>
                </a:solidFill>
                <a:latin typeface="Times New Roman"/>
                <a:ea typeface="Times New Roman"/>
                <a:cs typeface="Times New Roman"/>
                <a:sym typeface="Times New Roman"/>
              </a:rPr>
              <a:t>Chandralekha</a:t>
            </a:r>
            <a:br>
              <a:rPr b="1" lang="en-US" sz="2400">
                <a:solidFill>
                  <a:schemeClr val="dk2"/>
                </a:solidFill>
                <a:latin typeface="Times New Roman"/>
                <a:ea typeface="Times New Roman"/>
                <a:cs typeface="Times New Roman"/>
                <a:sym typeface="Times New Roman"/>
              </a:rPr>
            </a:br>
            <a:r>
              <a:rPr b="1" lang="en-US" sz="2400">
                <a:solidFill>
                  <a:schemeClr val="dk2"/>
                </a:solidFill>
                <a:latin typeface="Times New Roman"/>
                <a:ea typeface="Times New Roman"/>
                <a:cs typeface="Times New Roman"/>
                <a:sym typeface="Times New Roman"/>
              </a:rPr>
              <a:t>Vaibhav</a:t>
            </a:r>
            <a:br>
              <a:rPr b="1" lang="en-US" sz="2400">
                <a:solidFill>
                  <a:schemeClr val="dk2"/>
                </a:solidFill>
                <a:latin typeface="Times New Roman"/>
                <a:ea typeface="Times New Roman"/>
                <a:cs typeface="Times New Roman"/>
                <a:sym typeface="Times New Roman"/>
              </a:rPr>
            </a:br>
            <a:r>
              <a:rPr b="1" lang="en-US" sz="2400">
                <a:solidFill>
                  <a:schemeClr val="dk2"/>
                </a:solidFill>
                <a:latin typeface="Times New Roman"/>
                <a:ea typeface="Times New Roman"/>
                <a:cs typeface="Times New Roman"/>
                <a:sym typeface="Times New Roman"/>
              </a:rPr>
              <a:t>Sayali</a:t>
            </a:r>
            <a:br>
              <a:rPr b="1" lang="en-US" sz="2400">
                <a:solidFill>
                  <a:schemeClr val="dk2"/>
                </a:solidFill>
                <a:latin typeface="Times New Roman"/>
                <a:ea typeface="Times New Roman"/>
                <a:cs typeface="Times New Roman"/>
                <a:sym typeface="Times New Roman"/>
              </a:rPr>
            </a:br>
            <a:r>
              <a:rPr b="1" lang="en-US" sz="2400">
                <a:solidFill>
                  <a:schemeClr val="dk2"/>
                </a:solidFill>
                <a:latin typeface="Times New Roman"/>
                <a:ea typeface="Times New Roman"/>
                <a:cs typeface="Times New Roman"/>
                <a:sym typeface="Times New Roman"/>
              </a:rPr>
              <a:t>Kesiya</a:t>
            </a:r>
            <a:endParaRPr b="1" sz="24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CONCLUSION</a:t>
            </a:r>
            <a:endParaRPr>
              <a:solidFill>
                <a:srgbClr val="5D8223"/>
              </a:solidFill>
              <a:latin typeface="Arial"/>
              <a:ea typeface="Arial"/>
              <a:cs typeface="Arial"/>
              <a:sym typeface="Arial"/>
            </a:endParaRPr>
          </a:p>
        </p:txBody>
      </p:sp>
      <p:sp>
        <p:nvSpPr>
          <p:cNvPr id="185" name="Google Shape;185;p11"/>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0" lvl="0" marL="457200" marR="24130" rtl="0" algn="just">
              <a:lnSpc>
                <a:spcPct val="100000"/>
              </a:lnSpc>
              <a:spcBef>
                <a:spcPts val="360"/>
              </a:spcBef>
              <a:spcAft>
                <a:spcPts val="0"/>
              </a:spcAft>
              <a:buNone/>
            </a:pPr>
            <a:r>
              <a:rPr lang="en-US" sz="2000">
                <a:latin typeface="Times New Roman"/>
                <a:ea typeface="Times New Roman"/>
                <a:cs typeface="Times New Roman"/>
                <a:sym typeface="Times New Roman"/>
              </a:rPr>
              <a:t>Our key learnings from this project:</a:t>
            </a:r>
            <a:endParaRPr sz="2000">
              <a:latin typeface="Times New Roman"/>
              <a:ea typeface="Times New Roman"/>
              <a:cs typeface="Times New Roman"/>
              <a:sym typeface="Times New Roman"/>
            </a:endParaRPr>
          </a:p>
          <a:p>
            <a:pPr indent="-355600" lvl="0" marL="457200" marR="24130" rtl="0" algn="just">
              <a:lnSpc>
                <a:spcPct val="100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Understanding the data view from end user’s perspective</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Data pre-processing techniques and advantages</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Data modelling </a:t>
            </a:r>
            <a:r>
              <a:rPr lang="en-US" sz="2000">
                <a:latin typeface="Times New Roman"/>
                <a:ea typeface="Times New Roman"/>
                <a:cs typeface="Times New Roman"/>
                <a:sym typeface="Times New Roman"/>
              </a:rPr>
              <a:t>algorithms and their strengths/drawbacks</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Full stack application development, integration and deployment workflow.</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Team effort management and frequent collaboration</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1827813" y="260838"/>
            <a:ext cx="67071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5D8223"/>
                </a:solidFill>
                <a:latin typeface="Arial"/>
                <a:ea typeface="Arial"/>
                <a:cs typeface="Arial"/>
                <a:sym typeface="Arial"/>
              </a:rPr>
              <a:t>FUTURE IMPROVEMENT</a:t>
            </a:r>
            <a:endParaRPr>
              <a:solidFill>
                <a:srgbClr val="5D8223"/>
              </a:solidFill>
              <a:latin typeface="Arial"/>
              <a:ea typeface="Arial"/>
              <a:cs typeface="Arial"/>
              <a:sym typeface="Arial"/>
            </a:endParaRPr>
          </a:p>
        </p:txBody>
      </p:sp>
      <p:sp>
        <p:nvSpPr>
          <p:cNvPr id="191" name="Google Shape;191;p12"/>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355600" lvl="0" marL="457200" marR="24130" rtl="0" algn="just">
              <a:lnSpc>
                <a:spcPct val="100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Use time stamped data ranging over multiple days to build Time series features to predict over multiple date ranges ( i.e. period of two weeks )</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Adding more features like real time inventory </a:t>
            </a:r>
            <a:r>
              <a:rPr lang="en-US" sz="2000">
                <a:latin typeface="Times New Roman"/>
                <a:ea typeface="Times New Roman"/>
                <a:cs typeface="Times New Roman"/>
                <a:sym typeface="Times New Roman"/>
              </a:rPr>
              <a:t>management</a:t>
            </a:r>
            <a:r>
              <a:rPr lang="en-US" sz="2000">
                <a:latin typeface="Times New Roman"/>
                <a:ea typeface="Times New Roman"/>
                <a:cs typeface="Times New Roman"/>
                <a:sym typeface="Times New Roman"/>
              </a:rPr>
              <a:t> based on expected outlet sales for each item</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Expanding the product to include data at higher and lower granularity (from city, state level to sub-product category or aisle level.</a:t>
            </a:r>
            <a:endParaRPr sz="2000">
              <a:latin typeface="Times New Roman"/>
              <a:ea typeface="Times New Roman"/>
              <a:cs typeface="Times New Roman"/>
              <a:sym typeface="Times New Roman"/>
            </a:endParaRPr>
          </a:p>
          <a:p>
            <a:pPr indent="-355600" lvl="0" marL="457200" marR="2413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Building more graphical interfaces for the user to compare outlet sales with more ease in the “Predict” section to compare values against baseline and trend over period of 15 days.</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1908175" y="274638"/>
            <a:ext cx="67071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ABSTRACT</a:t>
            </a:r>
            <a:endParaRPr>
              <a:latin typeface="Arial"/>
              <a:ea typeface="Arial"/>
              <a:cs typeface="Arial"/>
              <a:sym typeface="Arial"/>
            </a:endParaRPr>
          </a:p>
        </p:txBody>
      </p:sp>
      <p:sp>
        <p:nvSpPr>
          <p:cNvPr id="134" name="Google Shape;134;p2"/>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What is GrocerSmart</a:t>
            </a:r>
            <a:r>
              <a:rPr lang="en-US" sz="2000">
                <a:latin typeface="Times New Roman"/>
                <a:ea typeface="Times New Roman"/>
                <a:cs typeface="Times New Roman"/>
                <a:sym typeface="Times New Roman"/>
              </a:rPr>
              <a:t>?</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solution to all sales related problems faced by a grocer.</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Compare sales based on Tier, outlets, categories or sale of a specific item across outlets.</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Predict item sales based on changes in Item MRP,  Item Visibility and Item Weight.</a:t>
            </a:r>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End User</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City/Tier </a:t>
            </a:r>
            <a:r>
              <a:rPr lang="en-US" sz="2000">
                <a:latin typeface="Times New Roman"/>
                <a:ea typeface="Times New Roman"/>
                <a:cs typeface="Times New Roman"/>
                <a:sym typeface="Times New Roman"/>
              </a:rPr>
              <a:t>level manager of a supermarket like Walmart, Costco, etc.</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Outlet level managers of those individual supermarkets.</a:t>
            </a:r>
            <a:endParaRPr/>
          </a:p>
          <a:p>
            <a:pPr indent="-139700" lvl="0" marL="342900" rtl="0" algn="l">
              <a:spcBef>
                <a:spcPts val="640"/>
              </a:spcBef>
              <a:spcAft>
                <a:spcPts val="0"/>
              </a:spcAft>
              <a:buClr>
                <a:schemeClr val="dk1"/>
              </a:buClr>
              <a:buSzPts val="3200"/>
              <a:buFont typeface="Verdana"/>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INTRODUCTION</a:t>
            </a:r>
            <a:endParaRPr/>
          </a:p>
        </p:txBody>
      </p:sp>
      <p:sp>
        <p:nvSpPr>
          <p:cNvPr id="140" name="Google Shape;140;p3"/>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Need of GrocerSMART</a:t>
            </a:r>
            <a:endParaRPr b="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Manual Predictions can go wrong.</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a:t>
            </a:r>
            <a:r>
              <a:rPr lang="en-US" sz="2000">
                <a:latin typeface="Times New Roman"/>
                <a:ea typeface="Times New Roman"/>
                <a:cs typeface="Times New Roman"/>
                <a:sym typeface="Times New Roman"/>
              </a:rPr>
              <a:t>etailers add new locations with unique needs</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Introducing new products</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Ever transitioning seasonal tastes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Unpredictable product marketing,etc.</a:t>
            </a:r>
            <a:endParaRPr/>
          </a:p>
          <a:p>
            <a:pPr indent="0" lvl="0" marL="342900" rtl="0" algn="l">
              <a:spcBef>
                <a:spcPts val="4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DATA ANALYSIS</a:t>
            </a:r>
            <a:endParaRPr>
              <a:solidFill>
                <a:srgbClr val="5D8223"/>
              </a:solidFill>
              <a:latin typeface="Arial"/>
              <a:ea typeface="Arial"/>
              <a:cs typeface="Arial"/>
              <a:sym typeface="Arial"/>
            </a:endParaRPr>
          </a:p>
        </p:txBody>
      </p:sp>
      <p:sp>
        <p:nvSpPr>
          <p:cNvPr id="146" name="Google Shape;146;p5"/>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355600" lvl="0" marL="457200" rtl="0" algn="l">
              <a:spcBef>
                <a:spcPts val="400"/>
              </a:spcBef>
              <a:spcAft>
                <a:spcPts val="0"/>
              </a:spcAft>
              <a:buSzPts val="2000"/>
              <a:buFont typeface="Times New Roman"/>
              <a:buChar char="•"/>
            </a:pPr>
            <a:r>
              <a:rPr lang="en-US" sz="2000">
                <a:latin typeface="Times New Roman"/>
                <a:ea typeface="Times New Roman"/>
                <a:cs typeface="Times New Roman"/>
                <a:sym typeface="Times New Roman"/>
              </a:rPr>
              <a:t>GrocerSmart uses data from leading supermarket retail branch chain, BigMart.</a:t>
            </a:r>
            <a:endParaRPr sz="2000">
              <a:latin typeface="Times New Roman"/>
              <a:ea typeface="Times New Roman"/>
              <a:cs typeface="Times New Roman"/>
              <a:sym typeface="Times New Roman"/>
            </a:endParaRPr>
          </a:p>
          <a:p>
            <a:pPr indent="-355600" lvl="0" marL="457200" marR="24130" rtl="0" algn="just">
              <a:lnSpc>
                <a:spcPct val="103750"/>
              </a:lnSpc>
              <a:spcBef>
                <a:spcPts val="370"/>
              </a:spcBef>
              <a:spcAft>
                <a:spcPts val="0"/>
              </a:spcAft>
              <a:buSzPts val="2000"/>
              <a:buFont typeface="Times New Roman"/>
              <a:buChar char="•"/>
            </a:pPr>
            <a:r>
              <a:rPr lang="en-US" sz="2000">
                <a:latin typeface="Times New Roman"/>
                <a:ea typeface="Times New Roman"/>
                <a:cs typeface="Times New Roman"/>
                <a:sym typeface="Times New Roman"/>
              </a:rPr>
              <a:t>The dataset available is in the form of csv files.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Tier(3) → Outlets → Categories → Item Numbers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Store Informations like store type, store location, store size,  etc.</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Item Informations like MRP, item visibility, item type, item sales,etc.</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2699792" y="476672"/>
            <a:ext cx="7416800" cy="50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rgbClr val="5D8223"/>
                </a:solidFill>
                <a:latin typeface="Arial"/>
                <a:ea typeface="Arial"/>
                <a:cs typeface="Arial"/>
                <a:sym typeface="Arial"/>
              </a:rPr>
              <a:t>ARCHITECTURE</a:t>
            </a:r>
            <a:endParaRPr/>
          </a:p>
        </p:txBody>
      </p:sp>
      <p:pic>
        <p:nvPicPr>
          <p:cNvPr id="152" name="Google Shape;152;p4"/>
          <p:cNvPicPr preferRelativeResize="0"/>
          <p:nvPr/>
        </p:nvPicPr>
        <p:blipFill rotWithShape="1">
          <a:blip r:embed="rId3">
            <a:alphaModFix/>
          </a:blip>
          <a:srcRect b="8642" l="0" r="29631" t="0"/>
          <a:stretch/>
        </p:blipFill>
        <p:spPr>
          <a:xfrm>
            <a:off x="76200" y="1871068"/>
            <a:ext cx="9067800" cy="49869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DATA PRE-PROCESSING</a:t>
            </a:r>
            <a:endParaRPr>
              <a:solidFill>
                <a:srgbClr val="5D8223"/>
              </a:solidFill>
              <a:latin typeface="Arial"/>
              <a:ea typeface="Arial"/>
              <a:cs typeface="Arial"/>
              <a:sym typeface="Arial"/>
            </a:endParaRPr>
          </a:p>
        </p:txBody>
      </p:sp>
      <p:sp>
        <p:nvSpPr>
          <p:cNvPr id="158" name="Google Shape;158;p8"/>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The first pre-processing steps are pretty rudimentary as the data is already structured for this use case.</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A list of all columns with empty or null values are fetched, categorical values not considered.</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Numerical values such as Item Weight, Outlet Size  (derived from Outlet Type) are filled with average/mean of their sub categories.</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Labelling is made uniform across all records on other categorical fields like Item Fat Content and derived categorical values, like New Item Type, i.e. Consumable/Non-Consumable.</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Finally, a LabelEncoder is used to transform all the categorical values into distinct numerical values. using FIT Transform metho</a:t>
            </a:r>
            <a:r>
              <a:rPr lang="en-US" sz="2000">
                <a:latin typeface="Times New Roman"/>
                <a:ea typeface="Times New Roman"/>
                <a:cs typeface="Times New Roman"/>
                <a:sym typeface="Times New Roman"/>
              </a:rPr>
              <a:t>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4ecb99280_0_0"/>
          <p:cNvSpPr txBox="1"/>
          <p:nvPr>
            <p:ph type="title"/>
          </p:nvPr>
        </p:nvSpPr>
        <p:spPr>
          <a:xfrm>
            <a:off x="1979613" y="274638"/>
            <a:ext cx="6707100" cy="11430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a:solidFill>
                  <a:srgbClr val="5D8223"/>
                </a:solidFill>
                <a:latin typeface="Arial"/>
                <a:ea typeface="Arial"/>
                <a:cs typeface="Arial"/>
                <a:sym typeface="Arial"/>
              </a:rPr>
              <a:t>DATA</a:t>
            </a:r>
            <a:r>
              <a:rPr lang="en-US"/>
              <a:t> </a:t>
            </a:r>
            <a:r>
              <a:rPr lang="en-US">
                <a:solidFill>
                  <a:srgbClr val="5D8223"/>
                </a:solidFill>
                <a:latin typeface="Arial"/>
                <a:ea typeface="Arial"/>
                <a:cs typeface="Arial"/>
                <a:sym typeface="Arial"/>
              </a:rPr>
              <a:t>MODELING</a:t>
            </a:r>
            <a:endParaRPr>
              <a:solidFill>
                <a:srgbClr val="5D8223"/>
              </a:solidFill>
              <a:latin typeface="Arial"/>
              <a:ea typeface="Arial"/>
              <a:cs typeface="Arial"/>
              <a:sym typeface="Arial"/>
            </a:endParaRPr>
          </a:p>
        </p:txBody>
      </p:sp>
      <p:sp>
        <p:nvSpPr>
          <p:cNvPr id="165" name="Google Shape;165;gd4ecb99280_0_0"/>
          <p:cNvSpPr txBox="1"/>
          <p:nvPr>
            <p:ph idx="1" type="body"/>
          </p:nvPr>
        </p:nvSpPr>
        <p:spPr>
          <a:xfrm>
            <a:off x="1908175" y="1600200"/>
            <a:ext cx="6778500" cy="4526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To train our data model, we use multiple approaches and compare the models using Mean Square Error (MSE) and Cross Validation (CV) scores.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Linear Regression serves as a baseline model, and we used multiple strategies like LGB, Ridge, Lasso and eventually end up with best results from Random Forest Regressor model. We observed much lower MSE and slight improvement in CV score</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SzPts val="2000"/>
              <a:buChar char="•"/>
            </a:pPr>
            <a:r>
              <a:rPr lang="en-US" sz="2000">
                <a:latin typeface="Times New Roman"/>
                <a:ea typeface="Times New Roman"/>
                <a:cs typeface="Times New Roman"/>
                <a:sym typeface="Times New Roman"/>
              </a:rPr>
              <a:t>The model was then extracted to a Pickle file(.pkl) to be used by the python Flask backend to query the model in real time.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d8725b6ace_0_6"/>
          <p:cNvSpPr txBox="1"/>
          <p:nvPr>
            <p:ph type="title"/>
          </p:nvPr>
        </p:nvSpPr>
        <p:spPr>
          <a:xfrm>
            <a:off x="1979613" y="274638"/>
            <a:ext cx="67071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5D8223"/>
                </a:solidFill>
                <a:latin typeface="Arial"/>
                <a:ea typeface="Arial"/>
                <a:cs typeface="Arial"/>
                <a:sym typeface="Arial"/>
              </a:rPr>
              <a:t>FRONTEND &amp; BACKEND</a:t>
            </a:r>
            <a:endParaRPr>
              <a:solidFill>
                <a:srgbClr val="5D8223"/>
              </a:solidFill>
              <a:latin typeface="Arial"/>
              <a:ea typeface="Arial"/>
              <a:cs typeface="Arial"/>
              <a:sym typeface="Arial"/>
            </a:endParaRPr>
          </a:p>
        </p:txBody>
      </p:sp>
      <p:sp>
        <p:nvSpPr>
          <p:cNvPr id="172" name="Google Shape;172;gd8725b6ace_0_6"/>
          <p:cNvSpPr txBox="1"/>
          <p:nvPr>
            <p:ph idx="1" type="body"/>
          </p:nvPr>
        </p:nvSpPr>
        <p:spPr>
          <a:xfrm>
            <a:off x="1908175" y="1600200"/>
            <a:ext cx="6778500" cy="4526100"/>
          </a:xfrm>
          <a:prstGeom prst="rect">
            <a:avLst/>
          </a:prstGeom>
        </p:spPr>
        <p:txBody>
          <a:bodyPr anchorCtr="0" anchor="t" bIns="45700" lIns="91425" spcFirstLastPara="1" rIns="91425" wrap="square" tIns="45700">
            <a:noAutofit/>
          </a:bodyPr>
          <a:lstStyle/>
          <a:p>
            <a:pPr indent="-355600" lvl="0" marL="457200" marR="24130" rtl="0" algn="just">
              <a:lnSpc>
                <a:spcPct val="100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Grocersmart is available to its customers as a website which can be developed into an mobile application in future.</a:t>
            </a:r>
            <a:endParaRPr sz="2000">
              <a:latin typeface="Times New Roman"/>
              <a:ea typeface="Times New Roman"/>
              <a:cs typeface="Times New Roman"/>
              <a:sym typeface="Times New Roman"/>
            </a:endParaRPr>
          </a:p>
          <a:p>
            <a:pPr indent="0" lvl="0" marL="0" marR="24130" rtl="0" algn="just">
              <a:lnSpc>
                <a:spcPct val="100000"/>
              </a:lnSpc>
              <a:spcBef>
                <a:spcPts val="360"/>
              </a:spcBef>
              <a:spcAft>
                <a:spcPts val="0"/>
              </a:spcAft>
              <a:buNone/>
            </a:pPr>
            <a:r>
              <a:rPr lang="en-US" sz="2000">
                <a:latin typeface="Times New Roman"/>
                <a:ea typeface="Times New Roman"/>
                <a:cs typeface="Times New Roman"/>
                <a:sym typeface="Times New Roman"/>
              </a:rPr>
              <a:t>FRONTEND</a:t>
            </a:r>
            <a:endParaRPr sz="2000">
              <a:latin typeface="Times New Roman"/>
              <a:ea typeface="Times New Roman"/>
              <a:cs typeface="Times New Roman"/>
              <a:sym typeface="Times New Roman"/>
            </a:endParaRPr>
          </a:p>
          <a:p>
            <a:pPr indent="-355600" lvl="0" marL="457200" marR="24130" rtl="0" algn="just">
              <a:lnSpc>
                <a:spcPct val="10375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It is written in react JS.</a:t>
            </a:r>
            <a:endParaRPr sz="2000">
              <a:latin typeface="Times New Roman"/>
              <a:ea typeface="Times New Roman"/>
              <a:cs typeface="Times New Roman"/>
              <a:sym typeface="Times New Roman"/>
            </a:endParaRPr>
          </a:p>
          <a:p>
            <a:pPr indent="-355600" lvl="0" marL="457200" marR="24130" rtl="0" algn="just">
              <a:lnSpc>
                <a:spcPct val="10375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have also used third party libraries like google charts, bootstrap, etc.</a:t>
            </a:r>
            <a:endParaRPr sz="2000">
              <a:latin typeface="Times New Roman"/>
              <a:ea typeface="Times New Roman"/>
              <a:cs typeface="Times New Roman"/>
              <a:sym typeface="Times New Roman"/>
            </a:endParaRPr>
          </a:p>
          <a:p>
            <a:pPr indent="0" lvl="0" marL="0" marR="24130" rtl="0" algn="just">
              <a:lnSpc>
                <a:spcPct val="103750"/>
              </a:lnSpc>
              <a:spcBef>
                <a:spcPts val="360"/>
              </a:spcBef>
              <a:spcAft>
                <a:spcPts val="0"/>
              </a:spcAft>
              <a:buNone/>
            </a:pPr>
            <a:r>
              <a:rPr lang="en-US" sz="2000">
                <a:latin typeface="Times New Roman"/>
                <a:ea typeface="Times New Roman"/>
                <a:cs typeface="Times New Roman"/>
                <a:sym typeface="Times New Roman"/>
              </a:rPr>
              <a:t>BACKEND</a:t>
            </a:r>
            <a:endParaRPr sz="2000">
              <a:latin typeface="Times New Roman"/>
              <a:ea typeface="Times New Roman"/>
              <a:cs typeface="Times New Roman"/>
              <a:sym typeface="Times New Roman"/>
            </a:endParaRPr>
          </a:p>
          <a:p>
            <a:pPr indent="-355600" lvl="0" marL="457200" marR="24130" rtl="0" algn="just">
              <a:lnSpc>
                <a:spcPct val="10375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Written in python flask</a:t>
            </a:r>
            <a:endParaRPr sz="2000">
              <a:latin typeface="Times New Roman"/>
              <a:ea typeface="Times New Roman"/>
              <a:cs typeface="Times New Roman"/>
              <a:sym typeface="Times New Roman"/>
            </a:endParaRPr>
          </a:p>
          <a:p>
            <a:pPr indent="-355600" lvl="0" marL="457200" marR="24130" rtl="0" algn="just">
              <a:lnSpc>
                <a:spcPct val="10375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Uses pkl file to predict target values( Outlet Sales ) from the trained model</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4ecb99280_0_6"/>
          <p:cNvSpPr txBox="1"/>
          <p:nvPr>
            <p:ph type="title"/>
          </p:nvPr>
        </p:nvSpPr>
        <p:spPr>
          <a:xfrm>
            <a:off x="1979613" y="274638"/>
            <a:ext cx="6707100" cy="11430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lang="en-US">
                <a:solidFill>
                  <a:srgbClr val="5D8223"/>
                </a:solidFill>
                <a:latin typeface="Arial"/>
                <a:ea typeface="Arial"/>
                <a:cs typeface="Arial"/>
                <a:sym typeface="Arial"/>
              </a:rPr>
              <a:t>DEMO</a:t>
            </a:r>
            <a:endParaRPr/>
          </a:p>
        </p:txBody>
      </p:sp>
      <p:sp>
        <p:nvSpPr>
          <p:cNvPr id="179" name="Google Shape;179;gd4ecb99280_0_6"/>
          <p:cNvSpPr txBox="1"/>
          <p:nvPr>
            <p:ph idx="1" type="body"/>
          </p:nvPr>
        </p:nvSpPr>
        <p:spPr>
          <a:xfrm>
            <a:off x="1908175" y="1600200"/>
            <a:ext cx="67785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2021-05-07T18:07:46Z</dcterms:created>
  <dc:creator>Kesiya Raj</dc:creator>
</cp:coreProperties>
</file>