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2" r:id="rId5"/>
  </p:sldMasterIdLst>
  <p:notesMasterIdLst>
    <p:notesMasterId r:id="rId18"/>
  </p:notesMasterIdLst>
  <p:handoutMasterIdLst>
    <p:handoutMasterId r:id="rId19"/>
  </p:handoutMasterIdLst>
  <p:sldIdLst>
    <p:sldId id="1035" r:id="rId6"/>
    <p:sldId id="1082" r:id="rId7"/>
    <p:sldId id="1075" r:id="rId8"/>
    <p:sldId id="1079" r:id="rId9"/>
    <p:sldId id="1076" r:id="rId10"/>
    <p:sldId id="1083" r:id="rId11"/>
    <p:sldId id="1081" r:id="rId12"/>
    <p:sldId id="1080" r:id="rId13"/>
    <p:sldId id="1078" r:id="rId14"/>
    <p:sldId id="1074" r:id="rId15"/>
    <p:sldId id="1084" r:id="rId16"/>
    <p:sldId id="1085" r:id="rId17"/>
  </p:sldIdLst>
  <p:sldSz cx="9144000" cy="5143500" type="screen16x9"/>
  <p:notesSz cx="6805613" cy="9939338"/>
  <p:defaultTextStyle>
    <a:defPPr>
      <a:defRPr lang="en-US"/>
    </a:defPPr>
    <a:lvl1pPr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210F8D6E-AABB-4246-A2A5-B2C763C9D4A3}">
          <p14:sldIdLst>
            <p14:sldId id="1035"/>
            <p14:sldId id="1082"/>
            <p14:sldId id="1075"/>
            <p14:sldId id="1079"/>
            <p14:sldId id="1076"/>
            <p14:sldId id="1083"/>
            <p14:sldId id="1081"/>
            <p14:sldId id="1080"/>
          </p14:sldIdLst>
        </p14:section>
        <p14:section name="Untitled Section" id="{ADFED92B-470D-429F-A94C-BC5459A8FBDB}">
          <p14:sldIdLst>
            <p14:sldId id="1078"/>
            <p14:sldId id="1074"/>
            <p14:sldId id="1084"/>
            <p14:sldId id="1085"/>
          </p14:sldIdLst>
        </p14:section>
      </p14:sectionLst>
    </p:ext>
    <p:ext uri="{EFAFB233-063F-42B5-8137-9DF3F51BA10A}">
      <p15:sldGuideLst xmlns:p15="http://schemas.microsoft.com/office/powerpoint/2012/main" xmlns="">
        <p15:guide id="1" orient="horz" pos="3100">
          <p15:clr>
            <a:srgbClr val="A4A3A4"/>
          </p15:clr>
        </p15:guide>
        <p15:guide id="2" orient="horz" pos="735">
          <p15:clr>
            <a:srgbClr val="A4A3A4"/>
          </p15:clr>
        </p15:guide>
        <p15:guide id="3" orient="horz" pos="554">
          <p15:clr>
            <a:srgbClr val="A4A3A4"/>
          </p15:clr>
        </p15:guide>
        <p15:guide id="4" orient="horz" pos="350">
          <p15:clr>
            <a:srgbClr val="A4A3A4"/>
          </p15:clr>
        </p15:guide>
        <p15:guide id="5" orient="horz" pos="2629">
          <p15:clr>
            <a:srgbClr val="A4A3A4"/>
          </p15:clr>
        </p15:guide>
        <p15:guide id="6" orient="horz" pos="2821">
          <p15:clr>
            <a:srgbClr val="A4A3A4"/>
          </p15:clr>
        </p15:guide>
        <p15:guide id="7" orient="horz" pos="657">
          <p15:clr>
            <a:srgbClr val="A4A3A4"/>
          </p15:clr>
        </p15:guide>
        <p15:guide id="8" orient="horz" pos="837">
          <p15:clr>
            <a:srgbClr val="A4A3A4"/>
          </p15:clr>
        </p15:guide>
        <p15:guide id="9" pos="2881">
          <p15:clr>
            <a:srgbClr val="A4A3A4"/>
          </p15:clr>
        </p15:guide>
        <p15:guide id="10" pos="5466">
          <p15:clr>
            <a:srgbClr val="A4A3A4"/>
          </p15:clr>
        </p15:guide>
        <p15:guide id="11" pos="2789">
          <p15:clr>
            <a:srgbClr val="A4A3A4"/>
          </p15:clr>
        </p15:guide>
        <p15:guide id="12" pos="295">
          <p15:clr>
            <a:srgbClr val="A4A3A4"/>
          </p15:clr>
        </p15:guide>
        <p15:guide id="13" pos="297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rendra Kumar Jangid" initials="V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2F6C"/>
    <a:srgbClr val="9F968D"/>
    <a:srgbClr val="5FAFAF"/>
    <a:srgbClr val="408740"/>
    <a:srgbClr val="505F77"/>
    <a:srgbClr val="0A4D80"/>
    <a:srgbClr val="A61D20"/>
    <a:srgbClr val="08457C"/>
    <a:srgbClr val="415464"/>
    <a:srgbClr val="A7161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7" autoAdjust="0"/>
    <p:restoredTop sz="84026" autoAdjust="0"/>
  </p:normalViewPr>
  <p:slideViewPr>
    <p:cSldViewPr snapToGrid="0" showGuides="1">
      <p:cViewPr>
        <p:scale>
          <a:sx n="125" d="100"/>
          <a:sy n="125" d="100"/>
        </p:scale>
        <p:origin x="-1038" y="-282"/>
      </p:cViewPr>
      <p:guideLst>
        <p:guide orient="horz" pos="3100"/>
        <p:guide orient="horz" pos="735"/>
        <p:guide orient="horz" pos="554"/>
        <p:guide orient="horz" pos="350"/>
        <p:guide orient="horz" pos="2629"/>
        <p:guide orient="horz" pos="2821"/>
        <p:guide orient="horz" pos="657"/>
        <p:guide orient="horz" pos="837"/>
        <p:guide pos="2881"/>
        <p:guide pos="5466"/>
        <p:guide pos="2789"/>
        <p:guide pos="295"/>
        <p:guide pos="29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10032"/>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a:defRPr sz="1200">
                <a:ea typeface="+mn-ea"/>
                <a:cs typeface="+mn-cs"/>
              </a:defRPr>
            </a:lvl1pPr>
          </a:lstStyle>
          <a:p>
            <a:pPr>
              <a:defRPr/>
            </a:pPr>
            <a:endParaRPr lang="en-GB" dirty="0"/>
          </a:p>
        </p:txBody>
      </p:sp>
      <p:sp>
        <p:nvSpPr>
          <p:cNvPr id="3" name="Date Placeholder 2"/>
          <p:cNvSpPr>
            <a:spLocks noGrp="1"/>
          </p:cNvSpPr>
          <p:nvPr>
            <p:ph type="dt" sz="quarter" idx="1"/>
          </p:nvPr>
        </p:nvSpPr>
        <p:spPr>
          <a:xfrm>
            <a:off x="3854450" y="0"/>
            <a:ext cx="2949575" cy="496888"/>
          </a:xfrm>
          <a:prstGeom prst="rect">
            <a:avLst/>
          </a:prstGeom>
        </p:spPr>
        <p:txBody>
          <a:bodyPr vert="horz" lIns="91438" tIns="45718" rIns="91438" bIns="45718" rtlCol="0"/>
          <a:lstStyle>
            <a:lvl1pPr algn="r">
              <a:defRPr sz="1200" smtClean="0">
                <a:ea typeface="+mn-ea"/>
                <a:cs typeface="+mn-cs"/>
              </a:defRPr>
            </a:lvl1pPr>
          </a:lstStyle>
          <a:p>
            <a:pPr>
              <a:defRPr/>
            </a:pPr>
            <a:fld id="{8D1D72B0-6147-6947-8194-A55B58669270}" type="datetimeFigureOut">
              <a:rPr lang="en-GB"/>
              <a:pPr>
                <a:defRPr/>
              </a:pPr>
              <a:t>26/11/2018</a:t>
            </a:fld>
            <a:endParaRPr lang="en-GB" dirty="0"/>
          </a:p>
        </p:txBody>
      </p:sp>
      <p:sp>
        <p:nvSpPr>
          <p:cNvPr id="4" name="Footer Placeholder 3"/>
          <p:cNvSpPr>
            <a:spLocks noGrp="1"/>
          </p:cNvSpPr>
          <p:nvPr>
            <p:ph type="ftr" sz="quarter" idx="2"/>
          </p:nvPr>
        </p:nvSpPr>
        <p:spPr>
          <a:xfrm>
            <a:off x="0" y="9440863"/>
            <a:ext cx="2949575" cy="496887"/>
          </a:xfrm>
          <a:prstGeom prst="rect">
            <a:avLst/>
          </a:prstGeom>
        </p:spPr>
        <p:txBody>
          <a:bodyPr vert="horz" lIns="91438" tIns="45718" rIns="91438" bIns="45718" rtlCol="0" anchor="b"/>
          <a:lstStyle>
            <a:lvl1pPr algn="l">
              <a:defRPr sz="1200">
                <a:ea typeface="+mn-ea"/>
                <a:cs typeface="+mn-cs"/>
              </a:defRPr>
            </a:lvl1pPr>
          </a:lstStyle>
          <a:p>
            <a:pPr>
              <a:defRPr/>
            </a:pPr>
            <a:endParaRPr lang="en-GB" dirty="0"/>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lIns="91438" tIns="45718" rIns="91438" bIns="45718" rtlCol="0" anchor="b"/>
          <a:lstStyle>
            <a:lvl1pPr algn="r">
              <a:defRPr sz="1200" smtClean="0">
                <a:ea typeface="+mn-ea"/>
                <a:cs typeface="+mn-cs"/>
              </a:defRPr>
            </a:lvl1pPr>
          </a:lstStyle>
          <a:p>
            <a:pPr>
              <a:defRPr/>
            </a:pPr>
            <a:fld id="{716025D6-B036-6549-804C-2DC2F768F3B4}" type="slidenum">
              <a:rPr lang="en-GB"/>
              <a:pPr>
                <a:defRPr/>
              </a:pPr>
              <a:t>‹#›</a:t>
            </a:fld>
            <a:endParaRPr lang="en-GB" dirty="0"/>
          </a:p>
        </p:txBody>
      </p:sp>
    </p:spTree>
    <p:extLst>
      <p:ext uri="{BB962C8B-B14F-4D97-AF65-F5344CB8AC3E}">
        <p14:creationId xmlns:p14="http://schemas.microsoft.com/office/powerpoint/2010/main" val="29154884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38" tIns="45718" rIns="91438" bIns="45718" rtlCol="0"/>
          <a:lstStyle>
            <a:lvl1pPr algn="l" defTabSz="914213" fontAlgn="auto">
              <a:spcBef>
                <a:spcPts val="0"/>
              </a:spcBef>
              <a:spcAft>
                <a:spcPts val="0"/>
              </a:spcAft>
              <a:defRPr sz="1200" b="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54450" y="0"/>
            <a:ext cx="2949575" cy="496888"/>
          </a:xfrm>
          <a:prstGeom prst="rect">
            <a:avLst/>
          </a:prstGeom>
        </p:spPr>
        <p:txBody>
          <a:bodyPr vert="horz" lIns="91438" tIns="45718" rIns="91438" bIns="45718" rtlCol="0"/>
          <a:lstStyle>
            <a:lvl1pPr algn="r" defTabSz="914213" fontAlgn="auto">
              <a:spcBef>
                <a:spcPts val="0"/>
              </a:spcBef>
              <a:spcAft>
                <a:spcPts val="0"/>
              </a:spcAft>
              <a:defRPr sz="1200" b="0">
                <a:latin typeface="Arial" pitchFamily="34" charset="0"/>
                <a:ea typeface="+mn-ea"/>
                <a:cs typeface="+mn-cs"/>
              </a:defRPr>
            </a:lvl1pPr>
          </a:lstStyle>
          <a:p>
            <a:pPr>
              <a:defRPr/>
            </a:pPr>
            <a:fld id="{CB5ECA42-B661-F04F-B46A-B43828D2D179}" type="datetimeFigureOut">
              <a:rPr lang="en-GB"/>
              <a:pPr>
                <a:defRPr/>
              </a:pPr>
              <a:t>26/11/2018</a:t>
            </a:fld>
            <a:endParaRPr lang="en-GB" dirty="0"/>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38" tIns="45718" rIns="91438" bIns="45718" rtlCol="0" anchor="ctr"/>
          <a:lstStyle/>
          <a:p>
            <a:pPr lvl="0"/>
            <a:endParaRPr lang="en-GB" noProof="0" dirty="0"/>
          </a:p>
        </p:txBody>
      </p:sp>
      <p:sp>
        <p:nvSpPr>
          <p:cNvPr id="5" name="Notes Placeholder 4"/>
          <p:cNvSpPr>
            <a:spLocks noGrp="1"/>
          </p:cNvSpPr>
          <p:nvPr>
            <p:ph type="body" sz="quarter" idx="3"/>
          </p:nvPr>
        </p:nvSpPr>
        <p:spPr>
          <a:xfrm>
            <a:off x="681038" y="4721225"/>
            <a:ext cx="5445125" cy="4471988"/>
          </a:xfrm>
          <a:prstGeom prst="rect">
            <a:avLst/>
          </a:prstGeom>
        </p:spPr>
        <p:txBody>
          <a:bodyPr vert="horz" wrap="square" lIns="91438" tIns="45718" rIns="91438" bIns="4571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40863"/>
            <a:ext cx="2949575" cy="496887"/>
          </a:xfrm>
          <a:prstGeom prst="rect">
            <a:avLst/>
          </a:prstGeom>
        </p:spPr>
        <p:txBody>
          <a:bodyPr vert="horz" lIns="91438" tIns="45718" rIns="91438" bIns="45718" rtlCol="0" anchor="b"/>
          <a:lstStyle>
            <a:lvl1pPr algn="l" defTabSz="914213" fontAlgn="auto">
              <a:spcBef>
                <a:spcPts val="0"/>
              </a:spcBef>
              <a:spcAft>
                <a:spcPts val="0"/>
              </a:spcAft>
              <a:defRPr sz="1200" b="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38" tIns="45718" rIns="91438" bIns="45718" rtlCol="0" anchor="b"/>
          <a:lstStyle>
            <a:lvl1pPr algn="r" defTabSz="914213" fontAlgn="auto">
              <a:spcBef>
                <a:spcPts val="0"/>
              </a:spcBef>
              <a:spcAft>
                <a:spcPts val="0"/>
              </a:spcAft>
              <a:defRPr sz="1200" b="0">
                <a:latin typeface="Arial" pitchFamily="34" charset="0"/>
                <a:ea typeface="+mn-ea"/>
                <a:cs typeface="+mn-cs"/>
              </a:defRPr>
            </a:lvl1pPr>
          </a:lstStyle>
          <a:p>
            <a:pPr>
              <a:defRPr/>
            </a:pPr>
            <a:fld id="{1CE56DAA-BB3D-F946-9706-04EB48E9A0B2}" type="slidenum">
              <a:rPr lang="en-GB"/>
              <a:pPr>
                <a:defRPr/>
              </a:pPr>
              <a:t>‹#›</a:t>
            </a:fld>
            <a:endParaRPr lang="en-GB" dirty="0"/>
          </a:p>
        </p:txBody>
      </p:sp>
    </p:spTree>
    <p:extLst>
      <p:ext uri="{BB962C8B-B14F-4D97-AF65-F5344CB8AC3E}">
        <p14:creationId xmlns:p14="http://schemas.microsoft.com/office/powerpoint/2010/main" val="2568147088"/>
      </p:ext>
    </p:extLst>
  </p:cSld>
  <p:clrMap bg1="lt1" tx1="dk1" bg2="lt2" tx2="dk2" accent1="accent1" accent2="accent2" accent3="accent3" accent4="accent4" accent5="accent5" accent6="accent6" hlink="hlink" folHlink="folHlink"/>
  <p:hf hdr="0" ftr="0" dt="0"/>
  <p:notesStyle>
    <a:lvl1pPr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00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7213" algn="l" defTabSz="912813"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5596" algn="l" defTabSz="914239" rtl="0" eaLnBrk="1" latinLnBrk="0" hangingPunct="1">
      <a:defRPr sz="1200" kern="1200">
        <a:solidFill>
          <a:schemeClr val="tx1"/>
        </a:solidFill>
        <a:latin typeface="+mn-lt"/>
        <a:ea typeface="+mn-ea"/>
        <a:cs typeface="+mn-cs"/>
      </a:defRPr>
    </a:lvl6pPr>
    <a:lvl7pPr marL="2742716" algn="l" defTabSz="914239" rtl="0" eaLnBrk="1" latinLnBrk="0" hangingPunct="1">
      <a:defRPr sz="1200" kern="1200">
        <a:solidFill>
          <a:schemeClr val="tx1"/>
        </a:solidFill>
        <a:latin typeface="+mn-lt"/>
        <a:ea typeface="+mn-ea"/>
        <a:cs typeface="+mn-cs"/>
      </a:defRPr>
    </a:lvl7pPr>
    <a:lvl8pPr marL="3199835" algn="l" defTabSz="914239" rtl="0" eaLnBrk="1" latinLnBrk="0" hangingPunct="1">
      <a:defRPr sz="1200" kern="1200">
        <a:solidFill>
          <a:schemeClr val="tx1"/>
        </a:solidFill>
        <a:latin typeface="+mn-lt"/>
        <a:ea typeface="+mn-ea"/>
        <a:cs typeface="+mn-cs"/>
      </a:defRPr>
    </a:lvl8pPr>
    <a:lvl9pPr marL="3656954" algn="l" defTabSz="91423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h2database.co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b.apache.org/derby/" TargetMode="External"/><Relationship Id="rId4" Type="http://schemas.openxmlformats.org/officeDocument/2006/relationships/hyperlink" Target="http://hsqldb.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Arial" pitchFamily="34" charset="0"/>
                <a:ea typeface="ＭＳ Ｐゴシック" charset="0"/>
                <a:cs typeface="ＭＳ Ｐゴシック" charset="0"/>
              </a:rPr>
              <a:t>The </a:t>
            </a:r>
            <a:r>
              <a:rPr lang="en-GB" sz="1200" b="1" i="0" kern="1200" dirty="0" smtClean="0">
                <a:solidFill>
                  <a:schemeClr val="tx1"/>
                </a:solidFill>
                <a:effectLst/>
                <a:latin typeface="Arial" pitchFamily="34" charset="0"/>
                <a:ea typeface="ＭＳ Ｐゴシック" charset="0"/>
                <a:cs typeface="ＭＳ Ｐゴシック" charset="0"/>
              </a:rPr>
              <a:t>Spring Boot CLI</a:t>
            </a:r>
            <a:r>
              <a:rPr lang="en-GB" sz="1200" b="0" i="0" kern="1200" dirty="0" smtClean="0">
                <a:solidFill>
                  <a:schemeClr val="tx1"/>
                </a:solidFill>
                <a:effectLst/>
                <a:latin typeface="Arial" pitchFamily="34" charset="0"/>
                <a:ea typeface="ＭＳ Ｐゴシック" charset="0"/>
                <a:cs typeface="ＭＳ Ｐゴシック" charset="0"/>
              </a:rPr>
              <a:t> (</a:t>
            </a:r>
            <a:r>
              <a:rPr lang="en-GB" sz="1200" b="1" i="0" kern="1200" dirty="0" smtClean="0">
                <a:solidFill>
                  <a:schemeClr val="tx1"/>
                </a:solidFill>
                <a:effectLst/>
                <a:latin typeface="Arial" pitchFamily="34" charset="0"/>
                <a:ea typeface="ＭＳ Ｐゴシック" charset="0"/>
                <a:cs typeface="ＭＳ Ｐゴシック" charset="0"/>
              </a:rPr>
              <a:t>Command Line</a:t>
            </a:r>
            <a:r>
              <a:rPr lang="en-GB" sz="1200" b="0" i="0" kern="1200" dirty="0" smtClean="0">
                <a:solidFill>
                  <a:schemeClr val="tx1"/>
                </a:solidFill>
                <a:effectLst/>
                <a:latin typeface="Arial" pitchFamily="34" charset="0"/>
                <a:ea typeface="ＭＳ Ｐゴシック" charset="0"/>
                <a:cs typeface="ＭＳ Ｐゴシック" charset="0"/>
              </a:rPr>
              <a:t> Interface) is a </a:t>
            </a:r>
            <a:r>
              <a:rPr lang="en-GB" sz="1200" b="1" i="0" kern="1200" dirty="0" smtClean="0">
                <a:solidFill>
                  <a:schemeClr val="tx1"/>
                </a:solidFill>
                <a:effectLst/>
                <a:latin typeface="Arial" pitchFamily="34" charset="0"/>
                <a:ea typeface="ＭＳ Ｐゴシック" charset="0"/>
                <a:cs typeface="ＭＳ Ｐゴシック" charset="0"/>
              </a:rPr>
              <a:t>command line</a:t>
            </a:r>
            <a:r>
              <a:rPr lang="en-GB" sz="1200" b="0" i="0" kern="1200" dirty="0" smtClean="0">
                <a:solidFill>
                  <a:schemeClr val="tx1"/>
                </a:solidFill>
                <a:effectLst/>
                <a:latin typeface="Arial" pitchFamily="34" charset="0"/>
                <a:ea typeface="ＭＳ Ｐゴシック" charset="0"/>
                <a:cs typeface="ＭＳ Ｐゴシック" charset="0"/>
              </a:rPr>
              <a:t> tool that you can use to quickly prototype with </a:t>
            </a:r>
            <a:r>
              <a:rPr lang="en-GB" sz="1200" b="1" i="0" kern="1200" dirty="0" smtClean="0">
                <a:solidFill>
                  <a:schemeClr val="tx1"/>
                </a:solidFill>
                <a:effectLst/>
                <a:latin typeface="Arial" pitchFamily="34" charset="0"/>
                <a:ea typeface="ＭＳ Ｐゴシック" charset="0"/>
                <a:cs typeface="ＭＳ Ｐゴシック" charset="0"/>
              </a:rPr>
              <a:t>Spring</a:t>
            </a:r>
            <a:r>
              <a:rPr lang="en-GB" sz="1200" b="0" i="0" kern="1200" dirty="0" smtClean="0">
                <a:solidFill>
                  <a:schemeClr val="tx1"/>
                </a:solidFill>
                <a:effectLst/>
                <a:latin typeface="Arial" pitchFamily="34" charset="0"/>
                <a:ea typeface="ＭＳ Ｐゴシック" charset="0"/>
                <a:cs typeface="ＭＳ Ｐゴシック" charset="0"/>
              </a:rPr>
              <a:t>. It lets you run Groovy scripts, which means that you have a familiar Java-like syntax without so much boilerplate code.</a:t>
            </a:r>
            <a:endParaRPr lang="en-GB" dirty="0"/>
          </a:p>
        </p:txBody>
      </p:sp>
      <p:sp>
        <p:nvSpPr>
          <p:cNvPr id="4" name="Slide Number Placeholder 3"/>
          <p:cNvSpPr>
            <a:spLocks noGrp="1"/>
          </p:cNvSpPr>
          <p:nvPr>
            <p:ph type="sldNum" sz="quarter" idx="10"/>
          </p:nvPr>
        </p:nvSpPr>
        <p:spPr/>
        <p:txBody>
          <a:bodyPr/>
          <a:lstStyle/>
          <a:p>
            <a:pPr>
              <a:defRPr/>
            </a:pPr>
            <a:fld id="{1CE56DAA-BB3D-F946-9706-04EB48E9A0B2}" type="slidenum">
              <a:rPr lang="en-GB" smtClean="0"/>
              <a:pPr>
                <a:defRPr/>
              </a:pPr>
              <a:t>3</a:t>
            </a:fld>
            <a:endParaRPr lang="en-GB" dirty="0"/>
          </a:p>
        </p:txBody>
      </p:sp>
    </p:spTree>
    <p:extLst>
      <p:ext uri="{BB962C8B-B14F-4D97-AF65-F5344CB8AC3E}">
        <p14:creationId xmlns:p14="http://schemas.microsoft.com/office/powerpoint/2010/main" val="2291818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2813" rtl="0" eaLnBrk="0" fontAlgn="base" latinLnBrk="0" hangingPunct="0">
              <a:lnSpc>
                <a:spcPct val="100000"/>
              </a:lnSpc>
              <a:spcBef>
                <a:spcPct val="30000"/>
              </a:spcBef>
              <a:spcAft>
                <a:spcPct val="0"/>
              </a:spcAft>
              <a:buClrTx/>
              <a:buSzTx/>
              <a:buFontTx/>
              <a:buNone/>
              <a:tabLst/>
              <a:defRPr/>
            </a:pPr>
            <a:r>
              <a:rPr lang="en-GB" dirty="0" smtClean="0"/>
              <a:t>Spring Boot can auto-configure embedded </a:t>
            </a:r>
            <a:r>
              <a:rPr lang="en-GB" dirty="0" smtClean="0">
                <a:hlinkClick r:id="rId3"/>
              </a:rPr>
              <a:t>H2</a:t>
            </a:r>
            <a:r>
              <a:rPr lang="en-GB" dirty="0" smtClean="0"/>
              <a:t>, </a:t>
            </a:r>
            <a:r>
              <a:rPr lang="en-GB" dirty="0" smtClean="0">
                <a:hlinkClick r:id="rId4"/>
              </a:rPr>
              <a:t>HSQL</a:t>
            </a:r>
            <a:r>
              <a:rPr lang="en-GB" dirty="0" smtClean="0"/>
              <a:t>, and </a:t>
            </a:r>
            <a:r>
              <a:rPr lang="en-GB" dirty="0" smtClean="0">
                <a:hlinkClick r:id="rId5"/>
              </a:rPr>
              <a:t>Derby</a:t>
            </a:r>
            <a:r>
              <a:rPr lang="en-GB" dirty="0" smtClean="0"/>
              <a:t> databases. You need not provide any connection URLs. You need only include a build dependency to the embedded database that you want to use.</a:t>
            </a:r>
            <a:endParaRPr lang="en-GB" b="1" dirty="0" smtClean="0"/>
          </a:p>
          <a:p>
            <a:endParaRPr lang="en-GB" dirty="0" smtClean="0"/>
          </a:p>
          <a:p>
            <a:r>
              <a:rPr lang="en-GB" sz="1200" b="0" i="0" kern="1200" dirty="0" err="1" smtClean="0">
                <a:solidFill>
                  <a:schemeClr val="tx1"/>
                </a:solidFill>
                <a:effectLst/>
                <a:latin typeface="Arial" pitchFamily="34" charset="0"/>
                <a:ea typeface="ＭＳ Ｐゴシック" charset="0"/>
                <a:cs typeface="ＭＳ Ｐゴシック" charset="0"/>
              </a:rPr>
              <a:t>DataSource</a:t>
            </a:r>
            <a:r>
              <a:rPr lang="en-GB" sz="1200" b="0" i="0" kern="1200" dirty="0" smtClean="0">
                <a:solidFill>
                  <a:schemeClr val="tx1"/>
                </a:solidFill>
                <a:effectLst/>
                <a:latin typeface="Arial" pitchFamily="34" charset="0"/>
                <a:ea typeface="ＭＳ Ｐゴシック" charset="0"/>
                <a:cs typeface="ＭＳ Ｐゴシック" charset="0"/>
              </a:rPr>
              <a:t> configuration is controlled by external configuration properties in </a:t>
            </a:r>
            <a:r>
              <a:rPr lang="en-GB" sz="1200" b="0" i="0" kern="1200" dirty="0" err="1" smtClean="0">
                <a:solidFill>
                  <a:schemeClr val="tx1"/>
                </a:solidFill>
                <a:effectLst/>
                <a:latin typeface="Arial" pitchFamily="34" charset="0"/>
                <a:ea typeface="ＭＳ Ｐゴシック" charset="0"/>
                <a:cs typeface="ＭＳ Ｐゴシック" charset="0"/>
              </a:rPr>
              <a:t>spring.datasource</a:t>
            </a:r>
            <a:r>
              <a:rPr lang="en-GB" sz="1200" b="0" i="0" kern="1200" dirty="0" smtClean="0">
                <a:solidFill>
                  <a:schemeClr val="tx1"/>
                </a:solidFill>
                <a:effectLst/>
                <a:latin typeface="Arial" pitchFamily="34" charset="0"/>
                <a:ea typeface="ＭＳ Ｐゴシック" charset="0"/>
                <a:cs typeface="ＭＳ Ｐゴシック" charset="0"/>
              </a:rPr>
              <a:t>.*. For example, you might declare the following section </a:t>
            </a:r>
            <a:r>
              <a:rPr lang="en-GB" sz="1200" b="0" i="0" kern="1200" dirty="0" err="1" smtClean="0">
                <a:solidFill>
                  <a:schemeClr val="tx1"/>
                </a:solidFill>
                <a:effectLst/>
                <a:latin typeface="Arial" pitchFamily="34" charset="0"/>
                <a:ea typeface="ＭＳ Ｐゴシック" charset="0"/>
                <a:cs typeface="ＭＳ Ｐゴシック" charset="0"/>
              </a:rPr>
              <a:t>inapplication.properties</a:t>
            </a:r>
            <a:r>
              <a:rPr lang="en-GB" sz="1200" b="0" i="0" kern="1200" dirty="0" smtClean="0">
                <a:solidFill>
                  <a:schemeClr val="tx1"/>
                </a:solidFill>
                <a:effectLst/>
                <a:latin typeface="Arial" pitchFamily="34" charset="0"/>
                <a:ea typeface="ＭＳ Ｐゴシック" charset="0"/>
                <a:cs typeface="ＭＳ Ｐゴシック" charset="0"/>
              </a:rPr>
              <a:t>:</a:t>
            </a:r>
          </a:p>
          <a:p>
            <a:r>
              <a:rPr lang="en-GB" sz="1200" kern="1200" dirty="0" smtClean="0">
                <a:solidFill>
                  <a:schemeClr val="tx1"/>
                </a:solidFill>
                <a:effectLst/>
                <a:latin typeface="Arial" pitchFamily="34" charset="0"/>
                <a:ea typeface="ＭＳ Ｐゴシック" charset="0"/>
                <a:cs typeface="ＭＳ Ｐゴシック" charset="0"/>
              </a:rPr>
              <a:t>spring.datasource.url</a:t>
            </a:r>
            <a:r>
              <a:rPr lang="en-GB" dirty="0" smtClean="0"/>
              <a:t>=</a:t>
            </a:r>
            <a:r>
              <a:rPr lang="en-GB" dirty="0" err="1" smtClean="0"/>
              <a:t>jdbc:mysql</a:t>
            </a:r>
            <a:r>
              <a:rPr lang="en-GB" dirty="0" smtClean="0"/>
              <a:t>://localhost/test </a:t>
            </a:r>
            <a:r>
              <a:rPr lang="en-GB" sz="1200" kern="1200" dirty="0" err="1" smtClean="0">
                <a:solidFill>
                  <a:schemeClr val="tx1"/>
                </a:solidFill>
                <a:effectLst/>
                <a:latin typeface="Arial" pitchFamily="34" charset="0"/>
                <a:ea typeface="ＭＳ Ｐゴシック" charset="0"/>
                <a:cs typeface="ＭＳ Ｐゴシック" charset="0"/>
              </a:rPr>
              <a:t>spring.datasource.username</a:t>
            </a:r>
            <a:r>
              <a:rPr lang="en-GB" dirty="0" smtClean="0"/>
              <a:t>=</a:t>
            </a:r>
            <a:r>
              <a:rPr lang="en-GB" dirty="0" err="1" smtClean="0"/>
              <a:t>dbuser</a:t>
            </a:r>
            <a:r>
              <a:rPr lang="en-GB" dirty="0" smtClean="0"/>
              <a:t> </a:t>
            </a:r>
            <a:r>
              <a:rPr lang="en-GB" sz="1200" kern="1200" dirty="0" err="1" smtClean="0">
                <a:solidFill>
                  <a:schemeClr val="tx1"/>
                </a:solidFill>
                <a:effectLst/>
                <a:latin typeface="Arial" pitchFamily="34" charset="0"/>
                <a:ea typeface="ＭＳ Ｐゴシック" charset="0"/>
                <a:cs typeface="ＭＳ Ｐゴシック" charset="0"/>
              </a:rPr>
              <a:t>spring.datasource.password</a:t>
            </a:r>
            <a:r>
              <a:rPr lang="en-GB" dirty="0" smtClean="0"/>
              <a:t>=</a:t>
            </a:r>
            <a:r>
              <a:rPr lang="en-GB" dirty="0" err="1" smtClean="0"/>
              <a:t>dbpass</a:t>
            </a:r>
            <a:r>
              <a:rPr lang="en-GB" dirty="0" smtClean="0"/>
              <a:t> </a:t>
            </a:r>
            <a:r>
              <a:rPr lang="en-GB" sz="1200" kern="1200" dirty="0" err="1" smtClean="0">
                <a:solidFill>
                  <a:schemeClr val="tx1"/>
                </a:solidFill>
                <a:effectLst/>
                <a:latin typeface="Arial" pitchFamily="34" charset="0"/>
                <a:ea typeface="ＭＳ Ｐゴシック" charset="0"/>
                <a:cs typeface="ＭＳ Ｐゴシック" charset="0"/>
              </a:rPr>
              <a:t>spring.datasource.driver</a:t>
            </a:r>
            <a:r>
              <a:rPr lang="en-GB" sz="1200" kern="1200" dirty="0" smtClean="0">
                <a:solidFill>
                  <a:schemeClr val="tx1"/>
                </a:solidFill>
                <a:effectLst/>
                <a:latin typeface="Arial" pitchFamily="34" charset="0"/>
                <a:ea typeface="ＭＳ Ｐゴシック" charset="0"/>
                <a:cs typeface="ＭＳ Ｐゴシック" charset="0"/>
              </a:rPr>
              <a:t>-class-name</a:t>
            </a:r>
            <a:r>
              <a:rPr lang="en-GB" dirty="0" smtClean="0"/>
              <a:t>=</a:t>
            </a:r>
            <a:r>
              <a:rPr lang="en-GB" dirty="0" err="1" smtClean="0"/>
              <a:t>com.mysql.jdbc.Driver</a:t>
            </a:r>
            <a:endParaRPr lang="en-GB" dirty="0"/>
          </a:p>
        </p:txBody>
      </p:sp>
      <p:sp>
        <p:nvSpPr>
          <p:cNvPr id="4" name="Slide Number Placeholder 3"/>
          <p:cNvSpPr>
            <a:spLocks noGrp="1"/>
          </p:cNvSpPr>
          <p:nvPr>
            <p:ph type="sldNum" sz="quarter" idx="10"/>
          </p:nvPr>
        </p:nvSpPr>
        <p:spPr/>
        <p:txBody>
          <a:bodyPr/>
          <a:lstStyle/>
          <a:p>
            <a:pPr>
              <a:defRPr/>
            </a:pPr>
            <a:fld id="{1CE56DAA-BB3D-F946-9706-04EB48E9A0B2}" type="slidenum">
              <a:rPr lang="en-GB" smtClean="0"/>
              <a:pPr>
                <a:defRPr/>
              </a:pPr>
              <a:t>4</a:t>
            </a:fld>
            <a:endParaRPr lang="en-GB" dirty="0"/>
          </a:p>
        </p:txBody>
      </p:sp>
    </p:spTree>
    <p:extLst>
      <p:ext uri="{BB962C8B-B14F-4D97-AF65-F5344CB8AC3E}">
        <p14:creationId xmlns:p14="http://schemas.microsoft.com/office/powerpoint/2010/main" val="408596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err="1" smtClean="0">
                <a:solidFill>
                  <a:schemeClr val="tx1"/>
                </a:solidFill>
                <a:effectLst/>
                <a:latin typeface="Arial" pitchFamily="34" charset="0"/>
                <a:ea typeface="ＭＳ Ｐゴシック" charset="0"/>
                <a:cs typeface="ＭＳ Ｐゴシック" charset="0"/>
              </a:rPr>
              <a:t>management.endpoints.enabled</a:t>
            </a:r>
            <a:r>
              <a:rPr lang="en-GB" sz="1200" kern="1200" dirty="0" smtClean="0">
                <a:solidFill>
                  <a:schemeClr val="tx1"/>
                </a:solidFill>
                <a:effectLst/>
                <a:latin typeface="Arial" pitchFamily="34" charset="0"/>
                <a:ea typeface="ＭＳ Ｐゴシック" charset="0"/>
                <a:cs typeface="ＭＳ Ｐゴシック" charset="0"/>
              </a:rPr>
              <a:t>-by-default</a:t>
            </a:r>
            <a:r>
              <a:rPr lang="en-GB" dirty="0" smtClean="0"/>
              <a:t>=false </a:t>
            </a:r>
          </a:p>
          <a:p>
            <a:r>
              <a:rPr lang="en-GB" sz="1200" kern="1200" dirty="0" err="1" smtClean="0">
                <a:solidFill>
                  <a:schemeClr val="tx1"/>
                </a:solidFill>
                <a:effectLst/>
                <a:latin typeface="Arial" pitchFamily="34" charset="0"/>
                <a:ea typeface="ＭＳ Ｐゴシック" charset="0"/>
                <a:cs typeface="ＭＳ Ｐゴシック" charset="0"/>
              </a:rPr>
              <a:t>management.endpoint.info.enabled</a:t>
            </a:r>
            <a:r>
              <a:rPr lang="en-GB" dirty="0" smtClean="0"/>
              <a:t>=true</a:t>
            </a:r>
            <a:endParaRPr lang="en-GB" dirty="0"/>
          </a:p>
        </p:txBody>
      </p:sp>
      <p:sp>
        <p:nvSpPr>
          <p:cNvPr id="4" name="Slide Number Placeholder 3"/>
          <p:cNvSpPr>
            <a:spLocks noGrp="1"/>
          </p:cNvSpPr>
          <p:nvPr>
            <p:ph type="sldNum" sz="quarter" idx="10"/>
          </p:nvPr>
        </p:nvSpPr>
        <p:spPr/>
        <p:txBody>
          <a:bodyPr/>
          <a:lstStyle/>
          <a:p>
            <a:pPr>
              <a:defRPr/>
            </a:pPr>
            <a:fld id="{1CE56DAA-BB3D-F946-9706-04EB48E9A0B2}" type="slidenum">
              <a:rPr lang="en-GB" smtClean="0"/>
              <a:pPr>
                <a:defRPr/>
              </a:pPr>
              <a:t>6</a:t>
            </a:fld>
            <a:endParaRPr lang="en-GB" dirty="0"/>
          </a:p>
        </p:txBody>
      </p:sp>
    </p:spTree>
    <p:extLst>
      <p:ext uri="{BB962C8B-B14F-4D97-AF65-F5344CB8AC3E}">
        <p14:creationId xmlns:p14="http://schemas.microsoft.com/office/powerpoint/2010/main" val="347167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50" b="0" i="0" kern="1200" dirty="0" smtClean="0">
                <a:solidFill>
                  <a:schemeClr val="tx1"/>
                </a:solidFill>
                <a:effectLst/>
                <a:latin typeface="Arial" pitchFamily="34" charset="0"/>
                <a:ea typeface="ＭＳ Ｐゴシック" charset="0"/>
                <a:cs typeface="ＭＳ Ｐゴシック" charset="0"/>
              </a:rPr>
              <a:t>In Eclipse, saving a modified file causes the </a:t>
            </a:r>
            <a:r>
              <a:rPr lang="en-GB" sz="1050" b="0" i="0" kern="1200" dirty="0" err="1" smtClean="0">
                <a:solidFill>
                  <a:schemeClr val="tx1"/>
                </a:solidFill>
                <a:effectLst/>
                <a:latin typeface="Arial" pitchFamily="34" charset="0"/>
                <a:ea typeface="ＭＳ Ｐゴシック" charset="0"/>
                <a:cs typeface="ＭＳ Ｐゴシック" charset="0"/>
              </a:rPr>
              <a:t>classpath</a:t>
            </a:r>
            <a:r>
              <a:rPr lang="en-GB" sz="1050" b="0" i="0" kern="1200" dirty="0" smtClean="0">
                <a:solidFill>
                  <a:schemeClr val="tx1"/>
                </a:solidFill>
                <a:effectLst/>
                <a:latin typeface="Arial" pitchFamily="34" charset="0"/>
                <a:ea typeface="ＭＳ Ｐゴシック" charset="0"/>
                <a:cs typeface="ＭＳ Ｐゴシック" charset="0"/>
              </a:rPr>
              <a:t> to be updated and triggers a restart. In IntelliJ IDEA, building the project (</a:t>
            </a:r>
            <a:r>
              <a:rPr lang="en-GB" sz="1050" dirty="0" smtClean="0"/>
              <a:t>Build -&gt; Build Project</a:t>
            </a:r>
            <a:r>
              <a:rPr lang="en-GB" sz="1050" b="0" i="0" kern="1200" dirty="0" smtClean="0">
                <a:solidFill>
                  <a:schemeClr val="tx1"/>
                </a:solidFill>
                <a:effectLst/>
                <a:latin typeface="Arial" pitchFamily="34" charset="0"/>
                <a:ea typeface="ＭＳ Ｐゴシック" charset="0"/>
                <a:cs typeface="ＭＳ Ｐゴシック" charset="0"/>
              </a:rPr>
              <a:t>) has the same effect.</a:t>
            </a:r>
          </a:p>
          <a:p>
            <a:endParaRPr lang="en-GB" sz="1050" dirty="0" smtClean="0"/>
          </a:p>
          <a:p>
            <a:r>
              <a:rPr lang="en-GB" sz="1050" dirty="0" smtClean="0"/>
              <a:t>Restart vs Reload</a:t>
            </a:r>
            <a:r>
              <a:rPr lang="en-GB" sz="1050" baseline="0" dirty="0" smtClean="0"/>
              <a:t> : </a:t>
            </a:r>
            <a:r>
              <a:rPr lang="en-GB" sz="1050" dirty="0" smtClean="0"/>
              <a:t>The restart technology provided by Spring Boot works by using two </a:t>
            </a:r>
            <a:r>
              <a:rPr lang="en-GB" sz="1050" dirty="0" err="1" smtClean="0"/>
              <a:t>classloaders</a:t>
            </a:r>
            <a:r>
              <a:rPr lang="en-GB" sz="1050" dirty="0" smtClean="0"/>
              <a:t>. Classes that do not change (for example, those from third-party jars) are loaded into a base </a:t>
            </a:r>
            <a:r>
              <a:rPr lang="en-GB" sz="1050" dirty="0" err="1" smtClean="0"/>
              <a:t>classloader</a:t>
            </a:r>
            <a:r>
              <a:rPr lang="en-GB" sz="1050" dirty="0" smtClean="0"/>
              <a:t>. Classes that you are actively developing are loaded into a restart </a:t>
            </a:r>
            <a:r>
              <a:rPr lang="en-GB" sz="1050" dirty="0" err="1" smtClean="0"/>
              <a:t>classloader</a:t>
            </a:r>
            <a:r>
              <a:rPr lang="en-GB" sz="1050" dirty="0" smtClean="0"/>
              <a:t>. When the application is restarted, the restart </a:t>
            </a:r>
            <a:r>
              <a:rPr lang="en-GB" sz="1050" dirty="0" err="1" smtClean="0"/>
              <a:t>classloader</a:t>
            </a:r>
            <a:r>
              <a:rPr lang="en-GB" sz="1050" dirty="0" smtClean="0"/>
              <a:t> is thrown away and a new one is created. This approach means that application restarts are typically much faster than “cold starts”, since the base </a:t>
            </a:r>
            <a:r>
              <a:rPr lang="en-GB" sz="1050" dirty="0" err="1" smtClean="0"/>
              <a:t>classloader</a:t>
            </a:r>
            <a:r>
              <a:rPr lang="en-GB" sz="1050" dirty="0" smtClean="0"/>
              <a:t> is already available and populated.</a:t>
            </a:r>
            <a:endParaRPr lang="en-GB" sz="1050" dirty="0"/>
          </a:p>
        </p:txBody>
      </p:sp>
      <p:sp>
        <p:nvSpPr>
          <p:cNvPr id="4" name="Slide Number Placeholder 3"/>
          <p:cNvSpPr>
            <a:spLocks noGrp="1"/>
          </p:cNvSpPr>
          <p:nvPr>
            <p:ph type="sldNum" sz="quarter" idx="10"/>
          </p:nvPr>
        </p:nvSpPr>
        <p:spPr/>
        <p:txBody>
          <a:bodyPr/>
          <a:lstStyle/>
          <a:p>
            <a:pPr>
              <a:defRPr/>
            </a:pPr>
            <a:fld id="{1CE56DAA-BB3D-F946-9706-04EB48E9A0B2}" type="slidenum">
              <a:rPr lang="en-GB" smtClean="0"/>
              <a:pPr>
                <a:defRPr/>
              </a:pPr>
              <a:t>7</a:t>
            </a:fld>
            <a:endParaRPr lang="en-GB" dirty="0"/>
          </a:p>
        </p:txBody>
      </p:sp>
    </p:spTree>
    <p:extLst>
      <p:ext uri="{BB962C8B-B14F-4D97-AF65-F5344CB8AC3E}">
        <p14:creationId xmlns:p14="http://schemas.microsoft.com/office/powerpoint/2010/main" val="380697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Caching:</a:t>
            </a:r>
            <a:r>
              <a:rPr lang="en-GB" baseline="0" dirty="0" smtClean="0"/>
              <a:t> @</a:t>
            </a:r>
            <a:r>
              <a:rPr lang="en-GB" baseline="0" dirty="0" err="1" smtClean="0"/>
              <a:t>EnableCaching</a:t>
            </a:r>
            <a:r>
              <a:rPr lang="en-GB" baseline="0" dirty="0" smtClean="0"/>
              <a:t>, @</a:t>
            </a:r>
            <a:r>
              <a:rPr lang="en-GB" baseline="0" dirty="0" err="1" smtClean="0"/>
              <a:t>Caceable</a:t>
            </a:r>
            <a:r>
              <a:rPr lang="en-GB" baseline="0" dirty="0" smtClean="0"/>
              <a:t>, @</a:t>
            </a:r>
            <a:r>
              <a:rPr lang="en-GB" baseline="0" dirty="0" err="1" smtClean="0"/>
              <a:t>CacheEvict</a:t>
            </a:r>
            <a:endParaRPr lang="en-GB" dirty="0"/>
          </a:p>
        </p:txBody>
      </p:sp>
      <p:sp>
        <p:nvSpPr>
          <p:cNvPr id="4" name="Slide Number Placeholder 3"/>
          <p:cNvSpPr>
            <a:spLocks noGrp="1"/>
          </p:cNvSpPr>
          <p:nvPr>
            <p:ph type="sldNum" sz="quarter" idx="10"/>
          </p:nvPr>
        </p:nvSpPr>
        <p:spPr/>
        <p:txBody>
          <a:bodyPr/>
          <a:lstStyle/>
          <a:p>
            <a:pPr>
              <a:defRPr/>
            </a:pPr>
            <a:fld id="{1CE56DAA-BB3D-F946-9706-04EB48E9A0B2}" type="slidenum">
              <a:rPr lang="en-GB" smtClean="0"/>
              <a:pPr>
                <a:defRPr/>
              </a:pPr>
              <a:t>8</a:t>
            </a:fld>
            <a:endParaRPr lang="en-GB" dirty="0"/>
          </a:p>
        </p:txBody>
      </p:sp>
    </p:spTree>
    <p:extLst>
      <p:ext uri="{BB962C8B-B14F-4D97-AF65-F5344CB8AC3E}">
        <p14:creationId xmlns:p14="http://schemas.microsoft.com/office/powerpoint/2010/main" val="193096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E56DAA-BB3D-F946-9706-04EB48E9A0B2}" type="slidenum">
              <a:rPr lang="en-GB" smtClean="0"/>
              <a:pPr>
                <a:defRPr/>
              </a:pPr>
              <a:t>9</a:t>
            </a:fld>
            <a:endParaRPr lang="en-GB" dirty="0"/>
          </a:p>
        </p:txBody>
      </p:sp>
    </p:spTree>
    <p:extLst>
      <p:ext uri="{BB962C8B-B14F-4D97-AF65-F5344CB8AC3E}">
        <p14:creationId xmlns:p14="http://schemas.microsoft.com/office/powerpoint/2010/main" val="2621901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resenter">
    <p:bg>
      <p:bgPr>
        <a:solidFill>
          <a:schemeClr val="bg1"/>
        </a:solidFill>
        <a:effectLst/>
      </p:bgPr>
    </p:bg>
    <p:spTree>
      <p:nvGrpSpPr>
        <p:cNvPr id="1" name=""/>
        <p:cNvGrpSpPr/>
        <p:nvPr/>
      </p:nvGrpSpPr>
      <p:grpSpPr>
        <a:xfrm>
          <a:off x="0" y="0"/>
          <a:ext cx="0" cy="0"/>
          <a:chOff x="0" y="0"/>
          <a:chExt cx="0" cy="0"/>
        </a:xfrm>
      </p:grpSpPr>
      <p:sp>
        <p:nvSpPr>
          <p:cNvPr id="24" name="Rectangle 23"/>
          <p:cNvSpPr/>
          <p:nvPr userDrawn="1"/>
        </p:nvSpPr>
        <p:spPr>
          <a:xfrm>
            <a:off x="471907" y="2334329"/>
            <a:ext cx="3959225" cy="5549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dirty="0">
              <a:solidFill>
                <a:srgbClr val="FFFFFF"/>
              </a:solidFill>
              <a:ea typeface="SimHei" panose="02010609060101010101" pitchFamily="49" charset="-122"/>
            </a:endParaRPr>
          </a:p>
        </p:txBody>
      </p:sp>
      <p:sp>
        <p:nvSpPr>
          <p:cNvPr id="25" name="Rectangle 24"/>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dirty="0">
              <a:solidFill>
                <a:srgbClr val="FFFFFF"/>
              </a:solidFill>
              <a:ea typeface="SimHei" panose="02010609060101010101" pitchFamily="49" charset="-122"/>
            </a:endParaRPr>
          </a:p>
        </p:txBody>
      </p:sp>
      <p:sp>
        <p:nvSpPr>
          <p:cNvPr id="30" name="Text Placeholder 30"/>
          <p:cNvSpPr>
            <a:spLocks noGrp="1"/>
          </p:cNvSpPr>
          <p:nvPr>
            <p:ph type="body" sz="quarter" idx="12"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32" name="Text Placeholder 34"/>
          <p:cNvSpPr>
            <a:spLocks noGrp="1"/>
          </p:cNvSpPr>
          <p:nvPr>
            <p:ph type="body" sz="quarter" idx="13"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1" name="Picture 10"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2"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13"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15"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14" name="Rectangle 13">
            <a:extLst>
              <a:ext uri="{FF2B5EF4-FFF2-40B4-BE49-F238E27FC236}">
                <a16:creationId xmlns:a16="http://schemas.microsoft.com/office/drawing/2014/main" xmlns="" id="{E0D46C5F-8837-4F8D-B7DB-059A5186B0F0}"/>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3616894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esenter Profile_2">
    <p:bg>
      <p:bgPr>
        <a:solidFill>
          <a:schemeClr val="bg1"/>
        </a:solidFill>
        <a:effectLst/>
      </p:bgPr>
    </p:bg>
    <p:spTree>
      <p:nvGrpSpPr>
        <p:cNvPr id="1" name=""/>
        <p:cNvGrpSpPr/>
        <p:nvPr/>
      </p:nvGrpSpPr>
      <p:grpSpPr>
        <a:xfrm>
          <a:off x="0" y="0"/>
          <a:ext cx="0" cy="0"/>
          <a:chOff x="0" y="0"/>
          <a:chExt cx="0" cy="0"/>
        </a:xfrm>
      </p:grpSpPr>
      <p:sp>
        <p:nvSpPr>
          <p:cNvPr id="10" name="Text Placeholder 35"/>
          <p:cNvSpPr>
            <a:spLocks noGrp="1"/>
          </p:cNvSpPr>
          <p:nvPr>
            <p:ph type="body" sz="quarter" idx="21" hasCustomPrompt="1"/>
          </p:nvPr>
        </p:nvSpPr>
        <p:spPr>
          <a:xfrm>
            <a:off x="6032500" y="1049338"/>
            <a:ext cx="2651126" cy="1244600"/>
          </a:xfrm>
          <a:prstGeom prst="rect">
            <a:avLst/>
          </a:prstGeom>
          <a:solidFill>
            <a:schemeClr val="accent1"/>
          </a:solidFill>
        </p:spPr>
        <p:txBody>
          <a:bodyPr vert="horz" lIns="180000" tIns="108000" rIns="180000" bIns="180000"/>
          <a:lstStyle>
            <a:lvl1pPr marL="0" indent="0">
              <a:buFont typeface="Wingdings" charset="2"/>
              <a:buNone/>
              <a:defRPr lang="en-US" sz="12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text</a:t>
            </a:r>
          </a:p>
          <a:p>
            <a:pPr lvl="0"/>
            <a:endParaRPr lang="en-US" dirty="0"/>
          </a:p>
        </p:txBody>
      </p:sp>
      <p:sp>
        <p:nvSpPr>
          <p:cNvPr id="12" name="Table Placeholder 2"/>
          <p:cNvSpPr>
            <a:spLocks noGrp="1"/>
          </p:cNvSpPr>
          <p:nvPr>
            <p:ph type="tbl" sz="quarter" idx="17"/>
          </p:nvPr>
        </p:nvSpPr>
        <p:spPr>
          <a:xfrm>
            <a:off x="4721226" y="2398713"/>
            <a:ext cx="3956049"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table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cxnSp>
        <p:nvCxnSpPr>
          <p:cNvPr id="17" name="Straight Connector 16"/>
          <p:cNvCxnSpPr/>
          <p:nvPr userDrawn="1"/>
        </p:nvCxnSpPr>
        <p:spPr>
          <a:xfrm>
            <a:off x="4575405"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able Placeholder 2"/>
          <p:cNvSpPr>
            <a:spLocks noGrp="1"/>
          </p:cNvSpPr>
          <p:nvPr>
            <p:ph type="tbl" sz="quarter" idx="23"/>
          </p:nvPr>
        </p:nvSpPr>
        <p:spPr>
          <a:xfrm>
            <a:off x="474665" y="2398713"/>
            <a:ext cx="3952874"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table</a:t>
            </a:r>
            <a:endParaRPr lang="en-US" dirty="0"/>
          </a:p>
        </p:txBody>
      </p:sp>
      <p:sp>
        <p:nvSpPr>
          <p:cNvPr id="21" name="Picture Placeholder 3"/>
          <p:cNvSpPr>
            <a:spLocks noGrp="1"/>
          </p:cNvSpPr>
          <p:nvPr>
            <p:ph type="pic" sz="quarter" idx="24"/>
          </p:nvPr>
        </p:nvSpPr>
        <p:spPr>
          <a:xfrm>
            <a:off x="475568" y="1049338"/>
            <a:ext cx="1304639" cy="1244600"/>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dirty="0" smtClean="0"/>
              <a:t>Click icon to add picture</a:t>
            </a:r>
            <a:endParaRPr lang="en-US" dirty="0"/>
          </a:p>
        </p:txBody>
      </p:sp>
      <p:sp>
        <p:nvSpPr>
          <p:cNvPr id="25" name="Picture Placeholder 3"/>
          <p:cNvSpPr>
            <a:spLocks noGrp="1"/>
          </p:cNvSpPr>
          <p:nvPr>
            <p:ph type="pic" sz="quarter" idx="26"/>
          </p:nvPr>
        </p:nvSpPr>
        <p:spPr>
          <a:xfrm>
            <a:off x="4727544" y="1049338"/>
            <a:ext cx="1304639" cy="1244600"/>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dirty="0" smtClean="0"/>
              <a:t>Click icon to add picture</a:t>
            </a:r>
            <a:endParaRPr lang="en-US" dirty="0"/>
          </a:p>
        </p:txBody>
      </p:sp>
      <p:sp>
        <p:nvSpPr>
          <p:cNvPr id="26" name="Text Placeholder 35"/>
          <p:cNvSpPr>
            <a:spLocks noGrp="1"/>
          </p:cNvSpPr>
          <p:nvPr>
            <p:ph type="body" sz="quarter" idx="27" hasCustomPrompt="1"/>
          </p:nvPr>
        </p:nvSpPr>
        <p:spPr>
          <a:xfrm>
            <a:off x="1787526" y="1049338"/>
            <a:ext cx="2646363" cy="1244600"/>
          </a:xfrm>
          <a:prstGeom prst="rect">
            <a:avLst/>
          </a:prstGeom>
          <a:solidFill>
            <a:schemeClr val="accent1"/>
          </a:solidFill>
        </p:spPr>
        <p:txBody>
          <a:bodyPr vert="horz" lIns="180000" tIns="108000" rIns="180000" bIns="180000"/>
          <a:lstStyle>
            <a:lvl1pPr marL="0" indent="0">
              <a:buFont typeface="Wingdings" charset="2"/>
              <a:buNone/>
              <a:defRPr lang="en-US" sz="12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text</a:t>
            </a:r>
          </a:p>
          <a:p>
            <a:pPr lvl="0"/>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2"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3"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420779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Profile_3">
    <p:bg>
      <p:bgPr>
        <a:solidFill>
          <a:schemeClr val="bg1"/>
        </a:solidFill>
        <a:effectLst/>
      </p:bgPr>
    </p:bg>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1724867" y="1042988"/>
            <a:ext cx="6952408" cy="31305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table</a:t>
            </a:r>
            <a:endParaRPr lang="en-US" dirty="0"/>
          </a:p>
        </p:txBody>
      </p:sp>
      <p:sp>
        <p:nvSpPr>
          <p:cNvPr id="4" name="Picture Placeholder 3"/>
          <p:cNvSpPr>
            <a:spLocks noGrp="1"/>
          </p:cNvSpPr>
          <p:nvPr>
            <p:ph type="pic" sz="quarter" idx="23"/>
          </p:nvPr>
        </p:nvSpPr>
        <p:spPr>
          <a:xfrm>
            <a:off x="475568" y="1049336"/>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dirty="0" smtClean="0"/>
              <a:t>Click icon to add picture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14" name="Picture Placeholder 3"/>
          <p:cNvSpPr>
            <a:spLocks noGrp="1"/>
          </p:cNvSpPr>
          <p:nvPr>
            <p:ph type="pic" sz="quarter" idx="24"/>
          </p:nvPr>
        </p:nvSpPr>
        <p:spPr>
          <a:xfrm>
            <a:off x="475568" y="1842557"/>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dirty="0" smtClean="0"/>
              <a:t>Click icon to add picture</a:t>
            </a:r>
            <a:endParaRPr lang="en-US" dirty="0"/>
          </a:p>
        </p:txBody>
      </p:sp>
      <p:sp>
        <p:nvSpPr>
          <p:cNvPr id="15" name="Picture Placeholder 3"/>
          <p:cNvSpPr>
            <a:spLocks noGrp="1"/>
          </p:cNvSpPr>
          <p:nvPr>
            <p:ph type="pic" sz="quarter" idx="25"/>
          </p:nvPr>
        </p:nvSpPr>
        <p:spPr>
          <a:xfrm>
            <a:off x="475568" y="2635778"/>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dirty="0" smtClean="0"/>
              <a:t>Click icon to add picture</a:t>
            </a:r>
            <a:endParaRPr lang="en-US" dirty="0"/>
          </a:p>
        </p:txBody>
      </p:sp>
      <p:sp>
        <p:nvSpPr>
          <p:cNvPr id="17" name="Picture Placeholder 3"/>
          <p:cNvSpPr>
            <a:spLocks noGrp="1"/>
          </p:cNvSpPr>
          <p:nvPr>
            <p:ph type="pic" sz="quarter" idx="26"/>
          </p:nvPr>
        </p:nvSpPr>
        <p:spPr>
          <a:xfrm>
            <a:off x="475568" y="3428999"/>
            <a:ext cx="1059752" cy="744539"/>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dirty="0" smtClean="0"/>
              <a:t>Click icon to add picture</a:t>
            </a:r>
            <a:endParaRPr lang="en-US" dirty="0"/>
          </a:p>
        </p:txBody>
      </p:sp>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0"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173818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mentary_Blue">
    <p:bg>
      <p:bgPr>
        <a:solidFill>
          <a:schemeClr val="bg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5" hasCustomPrompt="1"/>
          </p:nvPr>
        </p:nvSpPr>
        <p:spPr>
          <a:xfrm>
            <a:off x="2668588" y="1328738"/>
            <a:ext cx="6008687" cy="2844801"/>
          </a:xfrm>
          <a:prstGeom prst="rect">
            <a:avLst/>
          </a:prstGeom>
          <a:solidFill>
            <a:schemeClr val="accent1"/>
          </a:solidFill>
        </p:spPr>
        <p:txBody>
          <a:bodyPr vert="horz" lIns="180000" tIns="108000" rIns="180000" bIns="180000"/>
          <a:lstStyle>
            <a:lvl1pPr algn="l" defTabSz="912813" rtl="0" eaLnBrk="1" fontAlgn="base" hangingPunct="1">
              <a:spcBef>
                <a:spcPts val="0"/>
              </a:spcBef>
              <a:spcAft>
                <a:spcPts val="300"/>
              </a:spcAft>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baseline="0" dirty="0" smtClean="0">
                <a:solidFill>
                  <a:srgbClr val="FFFFFF"/>
                </a:solidFill>
                <a:latin typeface="+mn-lt"/>
                <a:ea typeface="SimHei" panose="02010609060101010101" pitchFamily="49" charset="-122"/>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baseline="0" dirty="0" smtClean="0">
                <a:solidFill>
                  <a:srgbClr val="FFFFFF"/>
                </a:solidFill>
                <a:latin typeface="+mn-lt"/>
                <a:ea typeface="SimHei" panose="02010609060101010101" pitchFamily="49" charset="-122"/>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baseline="0" dirty="0">
                <a:solidFill>
                  <a:srgbClr val="FFFFFF"/>
                </a:solidFill>
                <a:latin typeface="+mn-lt"/>
                <a:ea typeface="SimHei" panose="02010609060101010101" pitchFamily="49" charset="-122"/>
                <a:cs typeface="ＭＳ Ｐゴシック" charset="0"/>
              </a:defRPr>
            </a:lvl4pPr>
          </a:lstStyle>
          <a:p>
            <a:pPr lvl="0"/>
            <a:r>
              <a:rPr lang="en-AU" dirty="0"/>
              <a:t>Click to add text</a:t>
            </a:r>
          </a:p>
          <a:p>
            <a:pPr lvl="1"/>
            <a:r>
              <a:rPr lang="en-AU" dirty="0"/>
              <a:t>Second level</a:t>
            </a:r>
          </a:p>
          <a:p>
            <a:pPr lvl="2"/>
            <a:r>
              <a:rPr lang="en-AU" dirty="0"/>
              <a:t>Third level</a:t>
            </a:r>
          </a:p>
          <a:p>
            <a:pPr lvl="3"/>
            <a:r>
              <a:rPr lang="en-AU" dirty="0"/>
              <a:t>Fourth level</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0" name="Text Placeholder 35"/>
          <p:cNvSpPr>
            <a:spLocks noGrp="1"/>
          </p:cNvSpPr>
          <p:nvPr>
            <p:ph type="body" sz="quarter" idx="21" hasCustomPrompt="1"/>
          </p:nvPr>
        </p:nvSpPr>
        <p:spPr>
          <a:xfrm>
            <a:off x="475571" y="2657870"/>
            <a:ext cx="1881868" cy="1512889"/>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11" name="Text Placeholder 3"/>
          <p:cNvSpPr>
            <a:spLocks noGrp="1"/>
          </p:cNvSpPr>
          <p:nvPr>
            <p:ph type="body" sz="quarter" idx="20"/>
          </p:nvPr>
        </p:nvSpPr>
        <p:spPr>
          <a:xfrm>
            <a:off x="475569" y="1335088"/>
            <a:ext cx="1881869" cy="12243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2"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cxnSp>
        <p:nvCxnSpPr>
          <p:cNvPr id="24" name="Straight Connector 23"/>
          <p:cNvCxnSpPr/>
          <p:nvPr userDrawn="1"/>
        </p:nvCxnSpPr>
        <p:spPr>
          <a:xfrm>
            <a:off x="2501900" y="1328738"/>
            <a:ext cx="0" cy="28448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079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mentary_White">
    <p:bg>
      <p:bgPr>
        <a:solidFill>
          <a:schemeClr val="bg1"/>
        </a:solidFill>
        <a:effectLst/>
      </p:bgPr>
    </p:bg>
    <p:spTree>
      <p:nvGrpSpPr>
        <p:cNvPr id="1" name=""/>
        <p:cNvGrpSpPr/>
        <p:nvPr/>
      </p:nvGrpSpPr>
      <p:grpSpPr>
        <a:xfrm>
          <a:off x="0" y="0"/>
          <a:ext cx="0" cy="0"/>
          <a:chOff x="0" y="0"/>
          <a:chExt cx="0" cy="0"/>
        </a:xfrm>
      </p:grpSpPr>
      <p:sp>
        <p:nvSpPr>
          <p:cNvPr id="15" name="Text Placeholder 6"/>
          <p:cNvSpPr>
            <a:spLocks noGrp="1"/>
          </p:cNvSpPr>
          <p:nvPr>
            <p:ph type="body" sz="quarter" idx="19" hasCustomPrompt="1"/>
          </p:nvPr>
        </p:nvSpPr>
        <p:spPr>
          <a:xfrm>
            <a:off x="2668588" y="1335089"/>
            <a:ext cx="6008687" cy="283844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4"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5" name="Text Placeholder 35"/>
          <p:cNvSpPr>
            <a:spLocks noGrp="1"/>
          </p:cNvSpPr>
          <p:nvPr>
            <p:ph type="body" sz="quarter" idx="21" hasCustomPrompt="1"/>
          </p:nvPr>
        </p:nvSpPr>
        <p:spPr>
          <a:xfrm>
            <a:off x="475571" y="2657870"/>
            <a:ext cx="1881868" cy="1512889"/>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6" name="Text Placeholder 3"/>
          <p:cNvSpPr>
            <a:spLocks noGrp="1"/>
          </p:cNvSpPr>
          <p:nvPr>
            <p:ph type="body" sz="quarter" idx="20"/>
          </p:nvPr>
        </p:nvSpPr>
        <p:spPr>
          <a:xfrm>
            <a:off x="475569" y="1335088"/>
            <a:ext cx="1881869" cy="12243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7" name="Straight Connector 26"/>
          <p:cNvCxnSpPr/>
          <p:nvPr userDrawn="1"/>
        </p:nvCxnSpPr>
        <p:spPr>
          <a:xfrm>
            <a:off x="2501900" y="1328738"/>
            <a:ext cx="0" cy="284480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9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Text Placeholder 35"/>
          <p:cNvSpPr>
            <a:spLocks noGrp="1"/>
          </p:cNvSpPr>
          <p:nvPr>
            <p:ph type="body" sz="quarter" idx="13" hasCustomPrompt="1"/>
          </p:nvPr>
        </p:nvSpPr>
        <p:spPr>
          <a:xfrm>
            <a:off x="478254" y="1335088"/>
            <a:ext cx="8199021" cy="2838450"/>
          </a:xfrm>
          <a:prstGeom prst="rect">
            <a:avLst/>
          </a:prstGeom>
        </p:spPr>
        <p:txBody>
          <a:bodyPr vert="horz" lIns="0" tIns="0" rIns="0" bIns="0"/>
          <a:lstStyle>
            <a:lvl1pPr marL="0" indent="0">
              <a:spcBef>
                <a:spcPts val="0"/>
              </a:spcBef>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7"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101668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ullets">
    <p:spTree>
      <p:nvGrpSpPr>
        <p:cNvPr id="1" name=""/>
        <p:cNvGrpSpPr/>
        <p:nvPr/>
      </p:nvGrpSpPr>
      <p:grpSpPr>
        <a:xfrm>
          <a:off x="0" y="0"/>
          <a:ext cx="0" cy="0"/>
          <a:chOff x="0" y="0"/>
          <a:chExt cx="0" cy="0"/>
        </a:xfrm>
      </p:grpSpPr>
      <p:sp>
        <p:nvSpPr>
          <p:cNvPr id="12" name="Text Placeholder 6"/>
          <p:cNvSpPr>
            <a:spLocks noGrp="1"/>
          </p:cNvSpPr>
          <p:nvPr>
            <p:ph type="body" sz="quarter" idx="20" hasCustomPrompt="1"/>
          </p:nvPr>
        </p:nvSpPr>
        <p:spPr>
          <a:xfrm>
            <a:off x="475414" y="1335089"/>
            <a:ext cx="8201862" cy="283844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7"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8"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75652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_Grouping_1 ">
    <p:spTree>
      <p:nvGrpSpPr>
        <p:cNvPr id="1" name=""/>
        <p:cNvGrpSpPr/>
        <p:nvPr/>
      </p:nvGrpSpPr>
      <p:grpSpPr>
        <a:xfrm>
          <a:off x="0" y="0"/>
          <a:ext cx="0" cy="0"/>
          <a:chOff x="0" y="0"/>
          <a:chExt cx="0" cy="0"/>
        </a:xfrm>
      </p:grpSpPr>
      <p:sp>
        <p:nvSpPr>
          <p:cNvPr id="15" name="Text Placeholder 2"/>
          <p:cNvSpPr>
            <a:spLocks noGrp="1"/>
          </p:cNvSpPr>
          <p:nvPr>
            <p:ph type="body" sz="quarter" idx="17" hasCustomPrompt="1"/>
          </p:nvPr>
        </p:nvSpPr>
        <p:spPr>
          <a:xfrm>
            <a:off x="469063" y="1328738"/>
            <a:ext cx="8212137" cy="53935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 click to edit intro paragraph click to edit intro paragraph click to edit intro paragraph click to edit intro paragraph click to edit intro paragraph click to edit intro paragraph</a:t>
            </a:r>
            <a:endParaRPr lang="en-US" dirty="0"/>
          </a:p>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endParaRPr lang="en-US" dirty="0"/>
          </a:p>
        </p:txBody>
      </p:sp>
      <p:sp>
        <p:nvSpPr>
          <p:cNvPr id="16" name="Text Placeholder 2"/>
          <p:cNvSpPr>
            <a:spLocks noGrp="1"/>
          </p:cNvSpPr>
          <p:nvPr>
            <p:ph type="body" sz="quarter" idx="18" hasCustomPrompt="1"/>
          </p:nvPr>
        </p:nvSpPr>
        <p:spPr>
          <a:xfrm>
            <a:off x="576185"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9" name="Text Placeholder 2"/>
          <p:cNvSpPr>
            <a:spLocks noGrp="1"/>
          </p:cNvSpPr>
          <p:nvPr>
            <p:ph type="body" sz="quarter" idx="20" hasCustomPrompt="1"/>
          </p:nvPr>
        </p:nvSpPr>
        <p:spPr>
          <a:xfrm>
            <a:off x="3366532"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13" name="Straight Connector 12"/>
          <p:cNvCxnSpPr/>
          <p:nvPr userDrawn="1"/>
        </p:nvCxnSpPr>
        <p:spPr>
          <a:xfrm flipH="1">
            <a:off x="469064" y="2070052"/>
            <a:ext cx="1"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3267564" y="2070052"/>
            <a:ext cx="1"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078080" y="2070052"/>
            <a:ext cx="0" cy="2103486"/>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userDrawn="1">
            <p:ph type="body" sz="quarter" idx="22" hasCustomPrompt="1"/>
          </p:nvPr>
        </p:nvSpPr>
        <p:spPr>
          <a:xfrm>
            <a:off x="6177050" y="2031639"/>
            <a:ext cx="2500783"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4" name="Text Placeholder 6"/>
          <p:cNvSpPr>
            <a:spLocks noGrp="1"/>
          </p:cNvSpPr>
          <p:nvPr userDrawn="1">
            <p:ph type="body" sz="quarter" idx="25" hasCustomPrompt="1"/>
          </p:nvPr>
        </p:nvSpPr>
        <p:spPr>
          <a:xfrm>
            <a:off x="576184"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8" name="Text Placeholder 6"/>
          <p:cNvSpPr>
            <a:spLocks noGrp="1"/>
          </p:cNvSpPr>
          <p:nvPr userDrawn="1">
            <p:ph type="body" sz="quarter" idx="26" hasCustomPrompt="1"/>
          </p:nvPr>
        </p:nvSpPr>
        <p:spPr>
          <a:xfrm>
            <a:off x="3366531"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9" name="Text Placeholder 6"/>
          <p:cNvSpPr>
            <a:spLocks noGrp="1"/>
          </p:cNvSpPr>
          <p:nvPr userDrawn="1">
            <p:ph type="body" sz="quarter" idx="27" hasCustomPrompt="1"/>
          </p:nvPr>
        </p:nvSpPr>
        <p:spPr>
          <a:xfrm>
            <a:off x="6171486" y="2280429"/>
            <a:ext cx="2508964" cy="1893109"/>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2" name="Text Placeholder 37"/>
          <p:cNvSpPr>
            <a:spLocks noGrp="1"/>
          </p:cNvSpPr>
          <p:nvPr userDrawn="1">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2" name="Text Placeholder 29"/>
          <p:cNvSpPr>
            <a:spLocks noGrp="1"/>
          </p:cNvSpPr>
          <p:nvPr userDrawn="1">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3" name="Title 9"/>
          <p:cNvSpPr>
            <a:spLocks noGrp="1"/>
          </p:cNvSpPr>
          <p:nvPr userDrawn="1">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34" name="Text Placeholder 31"/>
          <p:cNvSpPr>
            <a:spLocks noGrp="1"/>
          </p:cNvSpPr>
          <p:nvPr userDrawn="1">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4211704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Grouping_2">
    <p:spTree>
      <p:nvGrpSpPr>
        <p:cNvPr id="1" name=""/>
        <p:cNvGrpSpPr/>
        <p:nvPr/>
      </p:nvGrpSpPr>
      <p:grpSpPr>
        <a:xfrm>
          <a:off x="0" y="0"/>
          <a:ext cx="0" cy="0"/>
          <a:chOff x="0" y="0"/>
          <a:chExt cx="0" cy="0"/>
        </a:xfrm>
      </p:grpSpPr>
      <p:sp>
        <p:nvSpPr>
          <p:cNvPr id="22" name="Isosceles Triangle 21"/>
          <p:cNvSpPr/>
          <p:nvPr userDrawn="1"/>
        </p:nvSpPr>
        <p:spPr>
          <a:xfrm rot="5400000">
            <a:off x="2970349" y="1249741"/>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ea typeface="SimHei" panose="02010609060101010101" pitchFamily="49" charset="-122"/>
            </a:endParaRPr>
          </a:p>
        </p:txBody>
      </p:sp>
      <p:sp>
        <p:nvSpPr>
          <p:cNvPr id="23" name="Isosceles Triangle 22"/>
          <p:cNvSpPr/>
          <p:nvPr userDrawn="1"/>
        </p:nvSpPr>
        <p:spPr>
          <a:xfrm rot="5400000">
            <a:off x="5918678" y="1249740"/>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ea typeface="SimHei" panose="02010609060101010101" pitchFamily="49" charset="-122"/>
            </a:endParaRPr>
          </a:p>
        </p:txBody>
      </p:sp>
      <p:sp>
        <p:nvSpPr>
          <p:cNvPr id="30" name="Text Placeholder 2"/>
          <p:cNvSpPr>
            <a:spLocks noGrp="1"/>
          </p:cNvSpPr>
          <p:nvPr>
            <p:ph type="body" sz="quarter" idx="17" hasCustomPrompt="1"/>
          </p:nvPr>
        </p:nvSpPr>
        <p:spPr>
          <a:xfrm>
            <a:off x="475413" y="1335088"/>
            <a:ext cx="2331881" cy="330175"/>
          </a:xfrm>
          <a:prstGeom prst="rect">
            <a:avLst/>
          </a:prstGeom>
          <a:solidFill>
            <a:schemeClr val="accent5"/>
          </a:solidFill>
        </p:spPr>
        <p:txBody>
          <a:bodyPr vert="horz" lIns="108000" tIns="90000" rIns="108000" bIns="90000" anchor="ctr" anchorCtr="0"/>
          <a:lstStyle>
            <a:lvl1pPr marL="269875" indent="-269875" algn="l" defTabSz="912813" rtl="0" eaLnBrk="1" fontAlgn="base" hangingPunct="1">
              <a:spcBef>
                <a:spcPts val="600"/>
              </a:spcBef>
              <a:spcAft>
                <a:spcPts val="600"/>
              </a:spcAft>
              <a:buFont typeface="+mj-lt"/>
              <a:buAutoNum type="arabicPeriod"/>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1" name="Text Placeholder 2"/>
          <p:cNvSpPr>
            <a:spLocks noGrp="1"/>
          </p:cNvSpPr>
          <p:nvPr>
            <p:ph type="body" sz="quarter" idx="18"/>
          </p:nvPr>
        </p:nvSpPr>
        <p:spPr>
          <a:xfrm>
            <a:off x="475413"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32" name="Text Placeholder 2"/>
          <p:cNvSpPr>
            <a:spLocks noGrp="1"/>
          </p:cNvSpPr>
          <p:nvPr>
            <p:ph type="body" sz="quarter" idx="19" hasCustomPrompt="1"/>
          </p:nvPr>
        </p:nvSpPr>
        <p:spPr>
          <a:xfrm>
            <a:off x="3418151" y="1335088"/>
            <a:ext cx="2331881" cy="330175"/>
          </a:xfrm>
          <a:prstGeom prst="rect">
            <a:avLst/>
          </a:prstGeom>
          <a:solidFill>
            <a:schemeClr val="accent5"/>
          </a:solidFill>
        </p:spPr>
        <p:txBody>
          <a:bodyPr vert="horz" lIns="108000" tIns="90000" rIns="108000" bIns="90000" anchor="ctr" anchorCtr="0"/>
          <a:lstStyle>
            <a:lvl1pPr marL="342900" indent="-342900" algn="l" defTabSz="912813" rtl="0" eaLnBrk="1" fontAlgn="base" hangingPunct="1">
              <a:spcBef>
                <a:spcPts val="600"/>
              </a:spcBef>
              <a:spcAft>
                <a:spcPts val="600"/>
              </a:spcAft>
              <a:buFont typeface="+mj-lt"/>
              <a:buAutoNum type="arabicPeriod" startAt="2"/>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3" name="Text Placeholder 2"/>
          <p:cNvSpPr>
            <a:spLocks noGrp="1"/>
          </p:cNvSpPr>
          <p:nvPr>
            <p:ph type="body" sz="quarter" idx="20"/>
          </p:nvPr>
        </p:nvSpPr>
        <p:spPr>
          <a:xfrm>
            <a:off x="3418151"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34" name="Text Placeholder 2"/>
          <p:cNvSpPr>
            <a:spLocks noGrp="1"/>
          </p:cNvSpPr>
          <p:nvPr>
            <p:ph type="body" sz="quarter" idx="21" hasCustomPrompt="1"/>
          </p:nvPr>
        </p:nvSpPr>
        <p:spPr>
          <a:xfrm>
            <a:off x="6347009" y="1335088"/>
            <a:ext cx="2331881" cy="330175"/>
          </a:xfrm>
          <a:prstGeom prst="rect">
            <a:avLst/>
          </a:prstGeom>
          <a:solidFill>
            <a:schemeClr val="accent5"/>
          </a:solidFill>
        </p:spPr>
        <p:txBody>
          <a:bodyPr vert="horz" lIns="108000" tIns="90000" rIns="108000" bIns="90000" anchor="ctr" anchorCtr="0"/>
          <a:lstStyle>
            <a:lvl1pPr marL="342900" indent="-342900" algn="l" defTabSz="912813" rtl="0" eaLnBrk="1" fontAlgn="base" hangingPunct="1">
              <a:spcBef>
                <a:spcPts val="600"/>
              </a:spcBef>
              <a:spcAft>
                <a:spcPts val="600"/>
              </a:spcAft>
              <a:buFont typeface="+mj-lt"/>
              <a:buAutoNum type="arabicPeriod" startAt="3"/>
              <a:defRPr lang="en-US" sz="1400" b="1" kern="1200" baseline="0" dirty="0" smtClean="0">
                <a:solidFill>
                  <a:srgbClr val="FFFFFF"/>
                </a:solidFill>
                <a:latin typeface="+mn-lt"/>
                <a:ea typeface="SimHei" panose="02010609060101010101" pitchFamily="49" charset="-122"/>
                <a:cs typeface="ＭＳ Ｐゴシック" charset="0"/>
              </a:defRPr>
            </a:lvl1pPr>
          </a:lstStyle>
          <a:p>
            <a:pPr lvl="0"/>
            <a:r>
              <a:rPr lang="en-AU" dirty="0"/>
              <a:t>Category</a:t>
            </a:r>
            <a:endParaRPr lang="en-US" dirty="0"/>
          </a:p>
        </p:txBody>
      </p:sp>
      <p:sp>
        <p:nvSpPr>
          <p:cNvPr id="35" name="Text Placeholder 2"/>
          <p:cNvSpPr>
            <a:spLocks noGrp="1"/>
          </p:cNvSpPr>
          <p:nvPr>
            <p:ph type="body" sz="quarter" idx="22"/>
          </p:nvPr>
        </p:nvSpPr>
        <p:spPr>
          <a:xfrm>
            <a:off x="6347009" y="1661039"/>
            <a:ext cx="2331881" cy="2512500"/>
          </a:xfrm>
          <a:prstGeom prst="rect">
            <a:avLst/>
          </a:prstGeom>
          <a:solidFill>
            <a:schemeClr val="accent1"/>
          </a:solidFill>
        </p:spPr>
        <p:txBody>
          <a:bodyPr vert="horz" lIns="108000" tIns="90000" rIns="108000" bIns="90000"/>
          <a:lstStyle>
            <a:lvl1pPr marL="0" indent="0" algn="l"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5"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6"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228063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_Grouping_3">
    <p:spTree>
      <p:nvGrpSpPr>
        <p:cNvPr id="1" name=""/>
        <p:cNvGrpSpPr/>
        <p:nvPr/>
      </p:nvGrpSpPr>
      <p:grpSpPr>
        <a:xfrm>
          <a:off x="0" y="0"/>
          <a:ext cx="0" cy="0"/>
          <a:chOff x="0" y="0"/>
          <a:chExt cx="0" cy="0"/>
        </a:xfrm>
      </p:grpSpPr>
      <p:sp>
        <p:nvSpPr>
          <p:cNvPr id="60" name="Text Placeholder 3"/>
          <p:cNvSpPr>
            <a:spLocks noGrp="1"/>
          </p:cNvSpPr>
          <p:nvPr>
            <p:ph type="body" sz="quarter" idx="22"/>
          </p:nvPr>
        </p:nvSpPr>
        <p:spPr>
          <a:xfrm>
            <a:off x="2612738" y="2918488"/>
            <a:ext cx="1872000" cy="1255050"/>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62" name="Text Placeholder 3"/>
          <p:cNvSpPr>
            <a:spLocks noGrp="1"/>
          </p:cNvSpPr>
          <p:nvPr>
            <p:ph type="body" sz="quarter" idx="26"/>
          </p:nvPr>
        </p:nvSpPr>
        <p:spPr>
          <a:xfrm>
            <a:off x="6749467" y="2918488"/>
            <a:ext cx="1927808" cy="1255050"/>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35" name="Straight Connector 34"/>
          <p:cNvCxnSpPr/>
          <p:nvPr userDrawn="1"/>
        </p:nvCxnSpPr>
        <p:spPr>
          <a:xfrm>
            <a:off x="469062"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4575405"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 Placeholder 6"/>
          <p:cNvSpPr>
            <a:spLocks noGrp="1"/>
          </p:cNvSpPr>
          <p:nvPr>
            <p:ph type="body" sz="quarter" idx="20" hasCustomPrompt="1"/>
          </p:nvPr>
        </p:nvSpPr>
        <p:spPr>
          <a:xfrm>
            <a:off x="558882" y="1395897"/>
            <a:ext cx="1862940" cy="138963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38" name="Text Placeholder 10"/>
          <p:cNvSpPr txBox="1">
            <a:spLocks/>
          </p:cNvSpPr>
          <p:nvPr userDrawn="1"/>
        </p:nvSpPr>
        <p:spPr>
          <a:xfrm>
            <a:off x="541262"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1</a:t>
            </a:r>
            <a:endParaRPr lang="en-AU" b="0" baseline="0" dirty="0">
              <a:solidFill>
                <a:schemeClr val="tx2"/>
              </a:solidFill>
              <a:ea typeface="SimHei" panose="02010609060101010101" pitchFamily="49" charset="-122"/>
            </a:endParaRPr>
          </a:p>
        </p:txBody>
      </p:sp>
      <p:cxnSp>
        <p:nvCxnSpPr>
          <p:cNvPr id="39" name="Straight Connector 38"/>
          <p:cNvCxnSpPr/>
          <p:nvPr userDrawn="1"/>
        </p:nvCxnSpPr>
        <p:spPr>
          <a:xfrm>
            <a:off x="2510231"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ext Placeholder 6"/>
          <p:cNvSpPr>
            <a:spLocks noGrp="1"/>
          </p:cNvSpPr>
          <p:nvPr>
            <p:ph type="body" sz="quarter" idx="21" hasCustomPrompt="1"/>
          </p:nvPr>
        </p:nvSpPr>
        <p:spPr>
          <a:xfrm>
            <a:off x="2620210" y="1395897"/>
            <a:ext cx="1857627" cy="1383281"/>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41" name="Text Placeholder 10"/>
          <p:cNvSpPr txBox="1">
            <a:spLocks/>
          </p:cNvSpPr>
          <p:nvPr userDrawn="1"/>
        </p:nvSpPr>
        <p:spPr>
          <a:xfrm>
            <a:off x="2587079"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2</a:t>
            </a:r>
            <a:endParaRPr lang="en-AU" b="0" baseline="0" dirty="0">
              <a:solidFill>
                <a:schemeClr val="tx2"/>
              </a:solidFill>
              <a:ea typeface="SimHei" panose="02010609060101010101" pitchFamily="49" charset="-122"/>
            </a:endParaRPr>
          </a:p>
        </p:txBody>
      </p:sp>
      <p:sp>
        <p:nvSpPr>
          <p:cNvPr id="42" name="Text Placeholder 6"/>
          <p:cNvSpPr>
            <a:spLocks noGrp="1"/>
          </p:cNvSpPr>
          <p:nvPr>
            <p:ph type="body" sz="quarter" idx="29" hasCustomPrompt="1"/>
          </p:nvPr>
        </p:nvSpPr>
        <p:spPr>
          <a:xfrm>
            <a:off x="4685584" y="1395897"/>
            <a:ext cx="1862940" cy="1389632"/>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cxnSp>
        <p:nvCxnSpPr>
          <p:cNvPr id="50" name="Straight Connector 49"/>
          <p:cNvCxnSpPr/>
          <p:nvPr userDrawn="1"/>
        </p:nvCxnSpPr>
        <p:spPr>
          <a:xfrm>
            <a:off x="6639488" y="1326078"/>
            <a:ext cx="0" cy="284746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 Placeholder 6"/>
          <p:cNvSpPr>
            <a:spLocks noGrp="1"/>
          </p:cNvSpPr>
          <p:nvPr>
            <p:ph type="body" sz="quarter" idx="30" hasCustomPrompt="1"/>
          </p:nvPr>
        </p:nvSpPr>
        <p:spPr>
          <a:xfrm>
            <a:off x="6749468" y="1395897"/>
            <a:ext cx="1926221" cy="1383281"/>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a:t>
            </a:r>
            <a:r>
              <a:rPr lang="en-AU" dirty="0"/>
              <a:t>click to add text</a:t>
            </a:r>
            <a:endParaRPr lang="en-US" dirty="0"/>
          </a:p>
        </p:txBody>
      </p:sp>
      <p:sp>
        <p:nvSpPr>
          <p:cNvPr id="52" name="Text Placeholder 10"/>
          <p:cNvSpPr txBox="1">
            <a:spLocks/>
          </p:cNvSpPr>
          <p:nvPr userDrawn="1"/>
        </p:nvSpPr>
        <p:spPr>
          <a:xfrm>
            <a:off x="4685589"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3</a:t>
            </a:r>
            <a:endParaRPr lang="en-AU" b="0" baseline="0" dirty="0">
              <a:solidFill>
                <a:schemeClr val="tx2"/>
              </a:solidFill>
              <a:ea typeface="SimHei" panose="02010609060101010101" pitchFamily="49" charset="-122"/>
            </a:endParaRPr>
          </a:p>
        </p:txBody>
      </p:sp>
      <p:sp>
        <p:nvSpPr>
          <p:cNvPr id="53" name="Text Placeholder 10"/>
          <p:cNvSpPr txBox="1">
            <a:spLocks/>
          </p:cNvSpPr>
          <p:nvPr userDrawn="1"/>
        </p:nvSpPr>
        <p:spPr>
          <a:xfrm>
            <a:off x="6810990" y="1261923"/>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4</a:t>
            </a:r>
            <a:endParaRPr lang="en-AU" b="0" baseline="0" dirty="0">
              <a:solidFill>
                <a:schemeClr val="tx2"/>
              </a:solidFill>
              <a:ea typeface="SimHei" panose="02010609060101010101" pitchFamily="49" charset="-122"/>
            </a:endParaRPr>
          </a:p>
        </p:txBody>
      </p:sp>
      <p:sp>
        <p:nvSpPr>
          <p:cNvPr id="63" name="Text Placeholder 3"/>
          <p:cNvSpPr>
            <a:spLocks noGrp="1"/>
          </p:cNvSpPr>
          <p:nvPr>
            <p:ph type="body" sz="quarter" idx="18"/>
          </p:nvPr>
        </p:nvSpPr>
        <p:spPr>
          <a:xfrm>
            <a:off x="560117" y="2918488"/>
            <a:ext cx="1861705" cy="1255050"/>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64" name="Text Placeholder 3"/>
          <p:cNvSpPr>
            <a:spLocks noGrp="1"/>
          </p:cNvSpPr>
          <p:nvPr>
            <p:ph type="body" sz="quarter" idx="28"/>
          </p:nvPr>
        </p:nvSpPr>
        <p:spPr>
          <a:xfrm>
            <a:off x="4689374" y="2918488"/>
            <a:ext cx="1861705" cy="1255050"/>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2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9"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458110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lter/Process Diagram_1">
    <p:spTree>
      <p:nvGrpSpPr>
        <p:cNvPr id="1" name=""/>
        <p:cNvGrpSpPr/>
        <p:nvPr/>
      </p:nvGrpSpPr>
      <p:grpSpPr>
        <a:xfrm>
          <a:off x="0" y="0"/>
          <a:ext cx="0" cy="0"/>
          <a:chOff x="0" y="0"/>
          <a:chExt cx="0" cy="0"/>
        </a:xfrm>
      </p:grpSpPr>
      <p:sp>
        <p:nvSpPr>
          <p:cNvPr id="24" name="Isosceles Triangle 23"/>
          <p:cNvSpPr/>
          <p:nvPr userDrawn="1"/>
        </p:nvSpPr>
        <p:spPr>
          <a:xfrm rot="5400000">
            <a:off x="2162042" y="1245633"/>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ea typeface="SimHei" panose="02010609060101010101" pitchFamily="49" charset="-122"/>
            </a:endParaRPr>
          </a:p>
        </p:txBody>
      </p:sp>
      <p:sp>
        <p:nvSpPr>
          <p:cNvPr id="25" name="Text Placeholder 31"/>
          <p:cNvSpPr>
            <a:spLocks noGrp="1"/>
          </p:cNvSpPr>
          <p:nvPr>
            <p:ph type="body" sz="quarter" idx="11"/>
          </p:nvPr>
        </p:nvSpPr>
        <p:spPr>
          <a:xfrm>
            <a:off x="469155" y="991949"/>
            <a:ext cx="1548000"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26" name="Text Placeholder 2"/>
          <p:cNvSpPr>
            <a:spLocks noGrp="1"/>
          </p:cNvSpPr>
          <p:nvPr>
            <p:ph type="body" sz="quarter" idx="18"/>
          </p:nvPr>
        </p:nvSpPr>
        <p:spPr>
          <a:xfrm>
            <a:off x="469155" y="1335444"/>
            <a:ext cx="1548000" cy="2838094"/>
          </a:xfrm>
          <a:prstGeom prst="rect">
            <a:avLst/>
          </a:prstGeom>
          <a:solidFill>
            <a:schemeClr val="accent1"/>
          </a:solidFill>
        </p:spPr>
        <p:txBody>
          <a:bodyPr vert="horz" lIns="108000" tIns="108000" rIns="108000" bIns="9000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27" name="Text Placeholder 2"/>
          <p:cNvSpPr>
            <a:spLocks noGrp="1"/>
          </p:cNvSpPr>
          <p:nvPr>
            <p:ph type="body" sz="quarter" idx="22"/>
          </p:nvPr>
        </p:nvSpPr>
        <p:spPr>
          <a:xfrm>
            <a:off x="4728974" y="1335088"/>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28" name="Text Placeholder 2"/>
          <p:cNvSpPr>
            <a:spLocks noGrp="1"/>
          </p:cNvSpPr>
          <p:nvPr>
            <p:ph type="body" sz="quarter" idx="23"/>
          </p:nvPr>
        </p:nvSpPr>
        <p:spPr>
          <a:xfrm>
            <a:off x="4728974" y="2032579"/>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31" name="Text Placeholder 31"/>
          <p:cNvSpPr>
            <a:spLocks noGrp="1"/>
          </p:cNvSpPr>
          <p:nvPr>
            <p:ph type="body" sz="quarter" idx="26"/>
          </p:nvPr>
        </p:nvSpPr>
        <p:spPr>
          <a:xfrm>
            <a:off x="2597574" y="991949"/>
            <a:ext cx="1548000"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32" name="Text Placeholder 2"/>
          <p:cNvSpPr>
            <a:spLocks noGrp="1"/>
          </p:cNvSpPr>
          <p:nvPr>
            <p:ph type="body" sz="quarter" idx="27"/>
          </p:nvPr>
        </p:nvSpPr>
        <p:spPr>
          <a:xfrm>
            <a:off x="2597574" y="1335444"/>
            <a:ext cx="1548000" cy="2838094"/>
          </a:xfrm>
          <a:prstGeom prst="rect">
            <a:avLst/>
          </a:prstGeom>
          <a:solidFill>
            <a:schemeClr val="accent1"/>
          </a:solidFill>
        </p:spPr>
        <p:txBody>
          <a:bodyPr vert="horz" lIns="108000" tIns="108000" rIns="108000" bIns="9000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33" name="Isosceles Triangle 32"/>
          <p:cNvSpPr/>
          <p:nvPr userDrawn="1"/>
        </p:nvSpPr>
        <p:spPr>
          <a:xfrm rot="5400000">
            <a:off x="4292723" y="1245633"/>
            <a:ext cx="312486" cy="492711"/>
          </a:xfrm>
          <a:prstGeom prst="triangl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ea typeface="SimHei" panose="02010609060101010101" pitchFamily="49" charset="-122"/>
            </a:endParaRPr>
          </a:p>
        </p:txBody>
      </p:sp>
      <p:cxnSp>
        <p:nvCxnSpPr>
          <p:cNvPr id="34" name="Straight Connector 33"/>
          <p:cNvCxnSpPr/>
          <p:nvPr userDrawn="1"/>
        </p:nvCxnSpPr>
        <p:spPr>
          <a:xfrm flipV="1">
            <a:off x="4728975" y="2740742"/>
            <a:ext cx="3948301" cy="45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8"/>
          </p:nvPr>
        </p:nvSpPr>
        <p:spPr>
          <a:xfrm>
            <a:off x="4728975" y="991949"/>
            <a:ext cx="1907767" cy="178039"/>
          </a:xfrm>
          <a:prstGeom prst="rect">
            <a:avLst/>
          </a:prstGeom>
        </p:spPr>
        <p:txBody>
          <a:bodyPr vert="horz" lIns="0" tIns="0" rIns="0" bIns="0"/>
          <a:lstStyle>
            <a:lvl1pPr marL="0" indent="0" algn="ctr">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38" name="Text Placeholder 10"/>
          <p:cNvSpPr txBox="1">
            <a:spLocks/>
          </p:cNvSpPr>
          <p:nvPr userDrawn="1"/>
        </p:nvSpPr>
        <p:spPr>
          <a:xfrm>
            <a:off x="6808322" y="2779808"/>
            <a:ext cx="1868954" cy="318044"/>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baseline="0" dirty="0">
                <a:solidFill>
                  <a:schemeClr val="tx1"/>
                </a:solidFill>
                <a:ea typeface="SimHei" panose="02010609060101010101" pitchFamily="49" charset="-122"/>
              </a:rPr>
              <a:t>Step 2</a:t>
            </a:r>
            <a:endParaRPr lang="en-AU" sz="1400" b="0" baseline="0" dirty="0">
              <a:solidFill>
                <a:schemeClr val="tx1"/>
              </a:solidFill>
              <a:ea typeface="SimHei" panose="02010609060101010101" pitchFamily="49" charset="-122"/>
            </a:endParaRPr>
          </a:p>
        </p:txBody>
      </p:sp>
      <p:sp>
        <p:nvSpPr>
          <p:cNvPr id="39" name="Text Placeholder 35"/>
          <p:cNvSpPr>
            <a:spLocks noGrp="1"/>
          </p:cNvSpPr>
          <p:nvPr>
            <p:ph type="body" sz="quarter" idx="29" hasCustomPrompt="1"/>
          </p:nvPr>
        </p:nvSpPr>
        <p:spPr>
          <a:xfrm>
            <a:off x="6804439" y="3110264"/>
            <a:ext cx="1872836" cy="1063274"/>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2"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4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45"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49" name="Text Placeholder 2"/>
          <p:cNvSpPr>
            <a:spLocks noGrp="1"/>
          </p:cNvSpPr>
          <p:nvPr>
            <p:ph type="body" sz="quarter" idx="30"/>
          </p:nvPr>
        </p:nvSpPr>
        <p:spPr>
          <a:xfrm>
            <a:off x="4728974" y="2825512"/>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50" name="Text Placeholder 2"/>
          <p:cNvSpPr>
            <a:spLocks noGrp="1"/>
          </p:cNvSpPr>
          <p:nvPr>
            <p:ph type="body" sz="quarter" idx="31"/>
          </p:nvPr>
        </p:nvSpPr>
        <p:spPr>
          <a:xfrm>
            <a:off x="4728974" y="3523003"/>
            <a:ext cx="1908000" cy="650535"/>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51" name="Text Placeholder 10"/>
          <p:cNvSpPr txBox="1">
            <a:spLocks/>
          </p:cNvSpPr>
          <p:nvPr userDrawn="1"/>
        </p:nvSpPr>
        <p:spPr>
          <a:xfrm>
            <a:off x="6808322" y="1281208"/>
            <a:ext cx="1868954" cy="318044"/>
          </a:xfrm>
          <a:prstGeom prst="rect">
            <a:avLst/>
          </a:prstGeom>
        </p:spPr>
        <p:txBody>
          <a:bodyPr vert="horz" lIns="0" tIns="0" rIns="0" bIns="0" anchor="b" anchorCtr="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300"/>
              </a:spcAft>
              <a:buClr>
                <a:srgbClr val="868072"/>
              </a:buClr>
              <a:buNone/>
            </a:pPr>
            <a:r>
              <a:rPr lang="en-AU" sz="1400" baseline="0" dirty="0">
                <a:solidFill>
                  <a:schemeClr val="tx1"/>
                </a:solidFill>
                <a:ea typeface="SimHei" panose="02010609060101010101" pitchFamily="49" charset="-122"/>
              </a:rPr>
              <a:t>Step 2</a:t>
            </a:r>
            <a:endParaRPr lang="en-AU" sz="1400" b="0" baseline="0" dirty="0">
              <a:solidFill>
                <a:schemeClr val="tx1"/>
              </a:solidFill>
              <a:ea typeface="SimHei" panose="02010609060101010101" pitchFamily="49" charset="-122"/>
            </a:endParaRPr>
          </a:p>
        </p:txBody>
      </p:sp>
      <p:sp>
        <p:nvSpPr>
          <p:cNvPr id="52" name="Text Placeholder 35"/>
          <p:cNvSpPr>
            <a:spLocks noGrp="1"/>
          </p:cNvSpPr>
          <p:nvPr>
            <p:ph type="body" sz="quarter" idx="32" hasCustomPrompt="1"/>
          </p:nvPr>
        </p:nvSpPr>
        <p:spPr>
          <a:xfrm>
            <a:off x="6804439" y="1611664"/>
            <a:ext cx="1872836" cy="1063274"/>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Tree>
    <p:extLst>
      <p:ext uri="{BB962C8B-B14F-4D97-AF65-F5344CB8AC3E}">
        <p14:creationId xmlns:p14="http://schemas.microsoft.com/office/powerpoint/2010/main" val="26592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2 Presenters">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BE3FA54-EC44-4588-A837-22AC60C2B2A1}"/>
              </a:ext>
            </a:extLst>
          </p:cNvPr>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dirty="0">
              <a:solidFill>
                <a:srgbClr val="FFFFFF"/>
              </a:solidFill>
              <a:ea typeface="SimHei" panose="02010609060101010101" pitchFamily="49" charset="-122"/>
            </a:endParaRPr>
          </a:p>
        </p:txBody>
      </p:sp>
      <p:sp>
        <p:nvSpPr>
          <p:cNvPr id="30" name="Rectangle 29"/>
          <p:cNvSpPr/>
          <p:nvPr userDrawn="1"/>
        </p:nvSpPr>
        <p:spPr>
          <a:xfrm>
            <a:off x="471907" y="2306052"/>
            <a:ext cx="3959225" cy="10340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dirty="0">
              <a:solidFill>
                <a:srgbClr val="FFFFFF"/>
              </a:solidFill>
              <a:ea typeface="SimHei" panose="02010609060101010101" pitchFamily="49" charset="-122"/>
            </a:endParaRPr>
          </a:p>
        </p:txBody>
      </p:sp>
      <p:sp>
        <p:nvSpPr>
          <p:cNvPr id="39" name="Text Placeholder 30"/>
          <p:cNvSpPr>
            <a:spLocks noGrp="1"/>
          </p:cNvSpPr>
          <p:nvPr>
            <p:ph type="body" sz="quarter" idx="14" hasCustomPrompt="1"/>
          </p:nvPr>
        </p:nvSpPr>
        <p:spPr>
          <a:xfrm>
            <a:off x="597189" y="2858504"/>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0" name="Text Placeholder 34"/>
          <p:cNvSpPr>
            <a:spLocks noGrp="1"/>
          </p:cNvSpPr>
          <p:nvPr>
            <p:ph type="body" sz="quarter" idx="15" hasCustomPrompt="1"/>
          </p:nvPr>
        </p:nvSpPr>
        <p:spPr>
          <a:xfrm>
            <a:off x="597189" y="3059912"/>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3" name="Picture 12"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5" name="Text Placeholder 30"/>
          <p:cNvSpPr>
            <a:spLocks noGrp="1"/>
          </p:cNvSpPr>
          <p:nvPr>
            <p:ph type="body" sz="quarter" idx="16"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17" name="Text Placeholder 34"/>
          <p:cNvSpPr>
            <a:spLocks noGrp="1"/>
          </p:cNvSpPr>
          <p:nvPr>
            <p:ph type="body" sz="quarter" idx="17"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18"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19"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20"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16" name="Rectangle 15">
            <a:extLst>
              <a:ext uri="{FF2B5EF4-FFF2-40B4-BE49-F238E27FC236}">
                <a16:creationId xmlns:a16="http://schemas.microsoft.com/office/drawing/2014/main" xmlns="" id="{CDC14345-ED8F-4683-9AD3-1D7F4AFAB663}"/>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15790512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lter/Process Diagram_2">
    <p:spTree>
      <p:nvGrpSpPr>
        <p:cNvPr id="1" name=""/>
        <p:cNvGrpSpPr/>
        <p:nvPr/>
      </p:nvGrpSpPr>
      <p:grpSpPr>
        <a:xfrm>
          <a:off x="0" y="0"/>
          <a:ext cx="0" cy="0"/>
          <a:chOff x="0" y="0"/>
          <a:chExt cx="0" cy="0"/>
        </a:xfrm>
      </p:grpSpPr>
      <p:cxnSp>
        <p:nvCxnSpPr>
          <p:cNvPr id="25" name="Straight Connector 24"/>
          <p:cNvCxnSpPr/>
          <p:nvPr userDrawn="1"/>
        </p:nvCxnSpPr>
        <p:spPr>
          <a:xfrm>
            <a:off x="4575405" y="1547571"/>
            <a:ext cx="0" cy="2625967"/>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166813"/>
            <a:ext cx="3986212" cy="553641"/>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3" name="Straight Connector 22"/>
          <p:cNvCxnSpPr/>
          <p:nvPr userDrawn="1"/>
        </p:nvCxnSpPr>
        <p:spPr>
          <a:xfrm>
            <a:off x="468313" y="2068701"/>
            <a:ext cx="8208962"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469062" y="2068336"/>
            <a:ext cx="5336"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2530335" y="2068336"/>
            <a:ext cx="3096"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6632698" y="2068336"/>
            <a:ext cx="5161"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8685303" y="2068336"/>
            <a:ext cx="6350" cy="210587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 Placeholder 2"/>
          <p:cNvSpPr>
            <a:spLocks noGrp="1"/>
          </p:cNvSpPr>
          <p:nvPr>
            <p:ph type="body" sz="quarter" idx="25"/>
          </p:nvPr>
        </p:nvSpPr>
        <p:spPr>
          <a:xfrm>
            <a:off x="582801"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46" name="Text Placeholder 35"/>
          <p:cNvSpPr>
            <a:spLocks noGrp="1"/>
          </p:cNvSpPr>
          <p:nvPr>
            <p:ph type="body" sz="quarter" idx="13" hasCustomPrompt="1"/>
          </p:nvPr>
        </p:nvSpPr>
        <p:spPr>
          <a:xfrm>
            <a:off x="582801"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47" name="Text Placeholder 2"/>
          <p:cNvSpPr>
            <a:spLocks noGrp="1"/>
          </p:cNvSpPr>
          <p:nvPr>
            <p:ph type="body" sz="quarter" idx="26"/>
          </p:nvPr>
        </p:nvSpPr>
        <p:spPr>
          <a:xfrm>
            <a:off x="2633149"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48" name="Text Placeholder 35"/>
          <p:cNvSpPr>
            <a:spLocks noGrp="1"/>
          </p:cNvSpPr>
          <p:nvPr>
            <p:ph type="body" sz="quarter" idx="27" hasCustomPrompt="1"/>
          </p:nvPr>
        </p:nvSpPr>
        <p:spPr>
          <a:xfrm>
            <a:off x="2633149"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49" name="Text Placeholder 2"/>
          <p:cNvSpPr>
            <a:spLocks noGrp="1"/>
          </p:cNvSpPr>
          <p:nvPr>
            <p:ph type="body" sz="quarter" idx="28"/>
          </p:nvPr>
        </p:nvSpPr>
        <p:spPr>
          <a:xfrm>
            <a:off x="4691028"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50" name="Text Placeholder 35"/>
          <p:cNvSpPr>
            <a:spLocks noGrp="1"/>
          </p:cNvSpPr>
          <p:nvPr>
            <p:ph type="body" sz="quarter" idx="29" hasCustomPrompt="1"/>
          </p:nvPr>
        </p:nvSpPr>
        <p:spPr>
          <a:xfrm>
            <a:off x="4687404"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51" name="Text Placeholder 2"/>
          <p:cNvSpPr>
            <a:spLocks noGrp="1"/>
          </p:cNvSpPr>
          <p:nvPr>
            <p:ph type="body" sz="quarter" idx="30"/>
          </p:nvPr>
        </p:nvSpPr>
        <p:spPr>
          <a:xfrm>
            <a:off x="6747955" y="2214314"/>
            <a:ext cx="1836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52" name="Text Placeholder 35"/>
          <p:cNvSpPr>
            <a:spLocks noGrp="1"/>
          </p:cNvSpPr>
          <p:nvPr>
            <p:ph type="body" sz="quarter" idx="31" hasCustomPrompt="1"/>
          </p:nvPr>
        </p:nvSpPr>
        <p:spPr>
          <a:xfrm>
            <a:off x="6744331" y="2460441"/>
            <a:ext cx="1836000" cy="1713764"/>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click to add text click to add text click to add text</a:t>
            </a:r>
            <a:endParaRPr lang="en-US" dirty="0"/>
          </a:p>
        </p:txBody>
      </p:sp>
      <p:sp>
        <p:nvSpPr>
          <p:cNvPr id="2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3775118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ructure Chart">
    <p:spTree>
      <p:nvGrpSpPr>
        <p:cNvPr id="1" name=""/>
        <p:cNvGrpSpPr/>
        <p:nvPr/>
      </p:nvGrpSpPr>
      <p:grpSpPr>
        <a:xfrm>
          <a:off x="0" y="0"/>
          <a:ext cx="0" cy="0"/>
          <a:chOff x="0" y="0"/>
          <a:chExt cx="0" cy="0"/>
        </a:xfrm>
      </p:grpSpPr>
      <p:cxnSp>
        <p:nvCxnSpPr>
          <p:cNvPr id="17" name="Straight Connector 16"/>
          <p:cNvCxnSpPr/>
          <p:nvPr userDrawn="1"/>
        </p:nvCxnSpPr>
        <p:spPr>
          <a:xfrm>
            <a:off x="4575405" y="1333712"/>
            <a:ext cx="0" cy="73003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 Placeholder 3"/>
          <p:cNvSpPr>
            <a:spLocks noGrp="1"/>
          </p:cNvSpPr>
          <p:nvPr userDrawn="1">
            <p:ph type="body" sz="quarter" idx="15"/>
          </p:nvPr>
        </p:nvSpPr>
        <p:spPr>
          <a:xfrm>
            <a:off x="2580482" y="1166813"/>
            <a:ext cx="3986212" cy="553641"/>
          </a:xfrm>
          <a:prstGeom prst="rect">
            <a:avLst/>
          </a:prstGeom>
          <a:solidFill>
            <a:schemeClr val="accent1"/>
          </a:solidFill>
        </p:spPr>
        <p:txBody>
          <a:bodyPr vert="horz" lIns="180000" tIns="180000" rIns="180000" bIns="180000" anchor="ctr" anchorCtr="0"/>
          <a:lstStyle>
            <a:lvl1pPr marL="0" indent="0" algn="ctr" defTabSz="912813" rtl="0" eaLnBrk="1" fontAlgn="base" hangingPunct="1">
              <a:spcBef>
                <a:spcPts val="0"/>
              </a:spcBef>
              <a:spcAft>
                <a:spcPts val="300"/>
              </a:spcAft>
              <a:buNone/>
              <a:defRPr lang="en-AU" sz="16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3" name="Straight Connector 22"/>
          <p:cNvCxnSpPr/>
          <p:nvPr userDrawn="1"/>
        </p:nvCxnSpPr>
        <p:spPr>
          <a:xfrm>
            <a:off x="1411942" y="2066729"/>
            <a:ext cx="6335059"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1414805"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7738948"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5630901"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522853" y="2068915"/>
            <a:ext cx="0" cy="61990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 Placeholder 2"/>
          <p:cNvSpPr>
            <a:spLocks noGrp="1"/>
          </p:cNvSpPr>
          <p:nvPr>
            <p:ph type="body" sz="quarter" idx="22"/>
          </p:nvPr>
        </p:nvSpPr>
        <p:spPr>
          <a:xfrm>
            <a:off x="469062"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27" name="Text Placeholder 2"/>
          <p:cNvSpPr>
            <a:spLocks noGrp="1"/>
          </p:cNvSpPr>
          <p:nvPr>
            <p:ph type="body" sz="quarter" idx="23"/>
          </p:nvPr>
        </p:nvSpPr>
        <p:spPr>
          <a:xfrm>
            <a:off x="6777303"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29" name="Text Placeholder 2"/>
          <p:cNvSpPr>
            <a:spLocks noGrp="1"/>
          </p:cNvSpPr>
          <p:nvPr>
            <p:ph type="body" sz="quarter" idx="24"/>
          </p:nvPr>
        </p:nvSpPr>
        <p:spPr>
          <a:xfrm>
            <a:off x="4674587"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30" name="Text Placeholder 2"/>
          <p:cNvSpPr>
            <a:spLocks noGrp="1"/>
          </p:cNvSpPr>
          <p:nvPr>
            <p:ph type="body" sz="quarter" idx="25"/>
          </p:nvPr>
        </p:nvSpPr>
        <p:spPr>
          <a:xfrm>
            <a:off x="2571871" y="2398885"/>
            <a:ext cx="1908000" cy="553500"/>
          </a:xfrm>
          <a:prstGeom prst="rect">
            <a:avLst/>
          </a:prstGeom>
          <a:solidFill>
            <a:schemeClr val="accent5"/>
          </a:solidFill>
        </p:spPr>
        <p:txBody>
          <a:bodyPr vert="horz" lIns="108000" tIns="90000" rIns="108000" bIns="90000" anchor="ctr" anchorCtr="0"/>
          <a:lstStyle>
            <a:lvl1pPr marL="0" indent="0" algn="ctr" defTabSz="912813" rtl="0" eaLnBrk="1" fontAlgn="base" hangingPunct="1">
              <a:spcBef>
                <a:spcPts val="600"/>
              </a:spcBef>
              <a:spcAft>
                <a:spcPts val="600"/>
              </a:spcAft>
              <a:buFont typeface="+mj-lt"/>
              <a:buNone/>
              <a:defRPr lang="en-US" sz="1400" b="0" kern="1200" baseline="0" dirty="0" smtClean="0">
                <a:solidFill>
                  <a:srgbClr val="FFFFFF"/>
                </a:solidFill>
                <a:latin typeface="+mn-lt"/>
                <a:ea typeface="SimHei" panose="02010609060101010101" pitchFamily="49" charset="-122"/>
                <a:cs typeface="ＭＳ Ｐゴシック" charset="0"/>
              </a:defRPr>
            </a:lvl1pPr>
          </a:lstStyle>
          <a:p>
            <a:pPr lvl="0"/>
            <a:r>
              <a:rPr lang="en-US" smtClean="0"/>
              <a:t>Click to edit Master text styles</a:t>
            </a:r>
          </a:p>
        </p:txBody>
      </p:sp>
      <p:sp>
        <p:nvSpPr>
          <p:cNvPr id="18"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33"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844303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bination 1_Text Group/Graph_Qtr ">
    <p:spTree>
      <p:nvGrpSpPr>
        <p:cNvPr id="1" name=""/>
        <p:cNvGrpSpPr/>
        <p:nvPr/>
      </p:nvGrpSpPr>
      <p:grpSpPr>
        <a:xfrm>
          <a:off x="0" y="0"/>
          <a:ext cx="0" cy="0"/>
          <a:chOff x="0" y="0"/>
          <a:chExt cx="0" cy="0"/>
        </a:xfrm>
      </p:grpSpPr>
      <p:sp>
        <p:nvSpPr>
          <p:cNvPr id="27" name="Text Placeholder 3"/>
          <p:cNvSpPr>
            <a:spLocks noGrp="1"/>
          </p:cNvSpPr>
          <p:nvPr>
            <p:ph type="body" sz="quarter" idx="18"/>
          </p:nvPr>
        </p:nvSpPr>
        <p:spPr>
          <a:xfrm>
            <a:off x="4717968" y="2868085"/>
            <a:ext cx="1908000" cy="13054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8" name="Straight Connector 27"/>
          <p:cNvCxnSpPr/>
          <p:nvPr userDrawn="1"/>
        </p:nvCxnSpPr>
        <p:spPr>
          <a:xfrm>
            <a:off x="474398" y="2861389"/>
            <a:ext cx="0" cy="131214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6"/>
          <p:cNvSpPr>
            <a:spLocks noGrp="1"/>
          </p:cNvSpPr>
          <p:nvPr>
            <p:ph type="body" sz="quarter" idx="20" hasCustomPrompt="1"/>
          </p:nvPr>
        </p:nvSpPr>
        <p:spPr>
          <a:xfrm>
            <a:off x="578935" y="2924434"/>
            <a:ext cx="1672115" cy="1249104"/>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click to </a:t>
            </a:r>
            <a:r>
              <a:rPr lang="en-AU" dirty="0"/>
              <a:t>add text</a:t>
            </a:r>
            <a:endParaRPr lang="en-US" dirty="0"/>
          </a:p>
        </p:txBody>
      </p:sp>
      <p:sp>
        <p:nvSpPr>
          <p:cNvPr id="30" name="Text Placeholder 10"/>
          <p:cNvSpPr txBox="1">
            <a:spLocks/>
          </p:cNvSpPr>
          <p:nvPr userDrawn="1"/>
        </p:nvSpPr>
        <p:spPr>
          <a:xfrm>
            <a:off x="561314" y="2790519"/>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1</a:t>
            </a:r>
            <a:endParaRPr lang="en-AU" b="0" baseline="0" dirty="0">
              <a:solidFill>
                <a:schemeClr val="tx2"/>
              </a:solidFill>
              <a:ea typeface="SimHei" panose="02010609060101010101" pitchFamily="49" charset="-122"/>
            </a:endParaRPr>
          </a:p>
        </p:txBody>
      </p:sp>
      <p:cxnSp>
        <p:nvCxnSpPr>
          <p:cNvPr id="32" name="Straight Connector 31"/>
          <p:cNvCxnSpPr/>
          <p:nvPr userDrawn="1"/>
        </p:nvCxnSpPr>
        <p:spPr>
          <a:xfrm>
            <a:off x="2503547" y="2861389"/>
            <a:ext cx="0" cy="1312149"/>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Placeholder 6"/>
          <p:cNvSpPr>
            <a:spLocks noGrp="1"/>
          </p:cNvSpPr>
          <p:nvPr>
            <p:ph type="body" sz="quarter" idx="21" hasCustomPrompt="1"/>
          </p:nvPr>
        </p:nvSpPr>
        <p:spPr>
          <a:xfrm>
            <a:off x="2618276" y="2924434"/>
            <a:ext cx="1672115" cy="1249104"/>
          </a:xfrm>
          <a:prstGeom prst="rect">
            <a:avLst/>
          </a:prstGeom>
        </p:spPr>
        <p:txBody>
          <a:bodyPr vert="horz" lIns="0" tIns="0" rIns="0" bIns="0"/>
          <a:lstStyle>
            <a:lvl1pPr marL="0" marR="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lang="en-AU" sz="1400" b="0" kern="1200" baseline="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Font typeface="Arial"/>
              <a:buChar char="–"/>
              <a:defRPr lang="en-AU" sz="1400" b="0" kern="1200" dirty="0" smtClean="0">
                <a:solidFill>
                  <a:srgbClr val="505F77"/>
                </a:solidFill>
                <a:latin typeface="+mn-lt"/>
                <a:ea typeface="ＭＳ Ｐゴシック" charset="0"/>
                <a:cs typeface="+mn-cs"/>
              </a:defRPr>
            </a:lvl2pPr>
            <a:lvl3pPr marL="539750" indent="-174625" algn="l" defTabSz="912813" rtl="0" eaLnBrk="1" fontAlgn="base" hangingPunct="1">
              <a:spcBef>
                <a:spcPts val="0"/>
              </a:spcBef>
              <a:spcAft>
                <a:spcPts val="300"/>
              </a:spcAft>
              <a:buSzPct val="100000"/>
              <a:buFont typeface="Lucida Grande"/>
              <a:buChar char="–"/>
              <a:defRPr lang="en-AU" sz="1200" b="0" kern="1200" dirty="0" smtClean="0">
                <a:solidFill>
                  <a:srgbClr val="505F77"/>
                </a:solidFill>
                <a:latin typeface="+mn-lt"/>
                <a:ea typeface="ＭＳ Ｐゴシック" charset="0"/>
                <a:cs typeface="ＭＳ Ｐゴシック" charset="0"/>
              </a:defRPr>
            </a:lvl3pPr>
            <a:lvl4pPr marL="719138" indent="-179388">
              <a:spcBef>
                <a:spcPts val="0"/>
              </a:spcBef>
              <a:spcAft>
                <a:spcPts val="300"/>
              </a:spcAft>
              <a:buFont typeface="Arial"/>
              <a:buChar char="–"/>
              <a:defRPr sz="1000"/>
            </a:lvl4pPr>
            <a:lvl5pPr>
              <a:spcBef>
                <a:spcPts val="0"/>
              </a:spcBef>
              <a:spcAft>
                <a:spcPts val="300"/>
              </a:spcAft>
              <a:defRPr/>
            </a:lvl5pPr>
          </a:lstStyle>
          <a:p>
            <a:pPr marL="0" marR="0" lvl="0" indent="361950" algn="l" defTabSz="912813" rtl="0" eaLnBrk="1" fontAlgn="base" latinLnBrk="0" hangingPunct="1">
              <a:lnSpc>
                <a:spcPct val="100000"/>
              </a:lnSpc>
              <a:spcBef>
                <a:spcPts val="0"/>
              </a:spcBef>
              <a:spcAft>
                <a:spcPts val="300"/>
              </a:spcAft>
              <a:buClr>
                <a:srgbClr val="00456E"/>
              </a:buClr>
              <a:buSzPct val="200000"/>
              <a:buFont typeface="Wingdings" charset="2"/>
              <a:buNone/>
              <a:tabLst/>
              <a:defRPr/>
            </a:pPr>
            <a:r>
              <a:rPr lang="en-AU" dirty="0"/>
              <a:t>Click to add text click to add text</a:t>
            </a:r>
            <a:r>
              <a:rPr lang="en-US" dirty="0"/>
              <a:t> click to </a:t>
            </a:r>
            <a:r>
              <a:rPr lang="en-AU" dirty="0"/>
              <a:t>add text</a:t>
            </a:r>
            <a:endParaRPr lang="en-US" dirty="0"/>
          </a:p>
        </p:txBody>
      </p:sp>
      <p:sp>
        <p:nvSpPr>
          <p:cNvPr id="41" name="Text Placeholder 10"/>
          <p:cNvSpPr txBox="1">
            <a:spLocks/>
          </p:cNvSpPr>
          <p:nvPr userDrawn="1"/>
        </p:nvSpPr>
        <p:spPr>
          <a:xfrm>
            <a:off x="2600655" y="2790519"/>
            <a:ext cx="294735" cy="311467"/>
          </a:xfrm>
          <a:prstGeom prst="rect">
            <a:avLst/>
          </a:prstGeom>
        </p:spPr>
        <p:txBody>
          <a:bodyPr vert="horz" lIns="0" tIns="0" rIns="0" bIns="0"/>
          <a:lstStyle>
            <a:lvl1pPr marL="177800" indent="-177800" algn="l" rtl="0" eaLnBrk="1" fontAlgn="base" hangingPunct="1">
              <a:spcBef>
                <a:spcPts val="600"/>
              </a:spcBef>
              <a:spcAft>
                <a:spcPts val="600"/>
              </a:spcAft>
              <a:buFont typeface="Wingdings" charset="0"/>
              <a:buChar char="§"/>
              <a:defRPr sz="1600" kern="1200">
                <a:solidFill>
                  <a:srgbClr val="3F4C64"/>
                </a:solidFill>
                <a:latin typeface="+mn-lt"/>
                <a:ea typeface="ＭＳ Ｐゴシック" charset="0"/>
                <a:cs typeface="ＭＳ Ｐゴシック" charset="0"/>
              </a:defRPr>
            </a:lvl1pPr>
            <a:lvl2pPr marL="357188" indent="-171450" algn="l" rtl="0" eaLnBrk="1" fontAlgn="base" hangingPunct="1">
              <a:spcBef>
                <a:spcPts val="0"/>
              </a:spcBef>
              <a:spcAft>
                <a:spcPts val="300"/>
              </a:spcAft>
              <a:buFont typeface="Arial" charset="0"/>
              <a:buChar char="–"/>
              <a:defRPr sz="1600" kern="1200">
                <a:solidFill>
                  <a:srgbClr val="3F4C64"/>
                </a:solidFill>
                <a:latin typeface="+mn-lt"/>
                <a:ea typeface="ＭＳ Ｐゴシック" charset="0"/>
                <a:cs typeface="+mn-cs"/>
              </a:defRPr>
            </a:lvl2pPr>
            <a:lvl3pPr marL="533400" indent="-173038" algn="l" rtl="0" eaLnBrk="1" fontAlgn="base" hangingPunct="1">
              <a:spcBef>
                <a:spcPts val="0"/>
              </a:spcBef>
              <a:spcAft>
                <a:spcPts val="300"/>
              </a:spcAft>
              <a:buFont typeface="Lucida Grande"/>
              <a:buChar char="-"/>
              <a:defRPr sz="1400" kern="1200">
                <a:solidFill>
                  <a:srgbClr val="3F4C64"/>
                </a:solidFill>
                <a:latin typeface="+mn-lt"/>
                <a:ea typeface="ＭＳ Ｐゴシック" charset="0"/>
                <a:cs typeface="+mn-cs"/>
              </a:defRPr>
            </a:lvl3pPr>
            <a:lvl4pPr marL="717550" indent="-180975" algn="l" rtl="0" eaLnBrk="1" fontAlgn="base" hangingPunct="1">
              <a:spcBef>
                <a:spcPts val="0"/>
              </a:spcBef>
              <a:spcAft>
                <a:spcPts val="300"/>
              </a:spcAft>
              <a:buFont typeface="Lucida Grande"/>
              <a:buChar char="-"/>
              <a:defRPr sz="1200" kern="1200">
                <a:solidFill>
                  <a:srgbClr val="3F4C64"/>
                </a:solidFill>
                <a:latin typeface="+mn-lt"/>
                <a:ea typeface="ＭＳ Ｐゴシック" charset="0"/>
                <a:cs typeface="+mn-cs"/>
              </a:defRPr>
            </a:lvl4pPr>
            <a:lvl5pPr marL="895350" indent="-176213" algn="l" rtl="0" eaLnBrk="1" fontAlgn="base" hangingPunct="1">
              <a:spcBef>
                <a:spcPts val="0"/>
              </a:spcBef>
              <a:spcAft>
                <a:spcPts val="0"/>
              </a:spcAft>
              <a:buFont typeface="Lucida Grande"/>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868072"/>
              </a:buClr>
              <a:buNone/>
            </a:pPr>
            <a:r>
              <a:rPr lang="en-AU" sz="2800" baseline="0" dirty="0">
                <a:solidFill>
                  <a:schemeClr val="tx2"/>
                </a:solidFill>
                <a:ea typeface="SimHei" panose="02010609060101010101" pitchFamily="49" charset="-122"/>
              </a:rPr>
              <a:t>2</a:t>
            </a:r>
            <a:endParaRPr lang="en-AU" b="0" baseline="0" dirty="0">
              <a:solidFill>
                <a:schemeClr val="tx2"/>
              </a:solidFill>
              <a:ea typeface="SimHei" panose="02010609060101010101" pitchFamily="49" charset="-122"/>
            </a:endParaRPr>
          </a:p>
        </p:txBody>
      </p:sp>
      <p:sp>
        <p:nvSpPr>
          <p:cNvPr id="45" name="Chart Placeholder 25"/>
          <p:cNvSpPr>
            <a:spLocks noGrp="1"/>
          </p:cNvSpPr>
          <p:nvPr>
            <p:ph type="chart" sz="quarter" idx="17"/>
          </p:nvPr>
        </p:nvSpPr>
        <p:spPr>
          <a:xfrm>
            <a:off x="469062" y="1341835"/>
            <a:ext cx="3965575" cy="1393031"/>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46" name="Text Placeholder 3"/>
          <p:cNvSpPr>
            <a:spLocks noGrp="1"/>
          </p:cNvSpPr>
          <p:nvPr>
            <p:ph type="body" sz="quarter" idx="15"/>
          </p:nvPr>
        </p:nvSpPr>
        <p:spPr>
          <a:xfrm>
            <a:off x="4717968" y="1042987"/>
            <a:ext cx="3957720" cy="1698929"/>
          </a:xfrm>
          <a:prstGeom prst="rect">
            <a:avLst/>
          </a:prstGeom>
          <a:solidFill>
            <a:schemeClr val="accent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50" name="Text Placeholder 31"/>
          <p:cNvSpPr>
            <a:spLocks noGrp="1"/>
          </p:cNvSpPr>
          <p:nvPr>
            <p:ph type="body" sz="quarter" idx="24" hasCustomPrompt="1"/>
          </p:nvPr>
        </p:nvSpPr>
        <p:spPr>
          <a:xfrm>
            <a:off x="469063"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55" name="Text Placeholder 3"/>
          <p:cNvSpPr>
            <a:spLocks noGrp="1"/>
          </p:cNvSpPr>
          <p:nvPr>
            <p:ph type="body" sz="quarter" idx="25"/>
          </p:nvPr>
        </p:nvSpPr>
        <p:spPr>
          <a:xfrm>
            <a:off x="6769275" y="2868085"/>
            <a:ext cx="1908000" cy="1305453"/>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0" name="Straight Connector 19"/>
          <p:cNvCxnSpPr/>
          <p:nvPr userDrawn="1"/>
        </p:nvCxnSpPr>
        <p:spPr>
          <a:xfrm flipH="1">
            <a:off x="4575407" y="1048544"/>
            <a:ext cx="1" cy="3124994"/>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3"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4"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5588018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bination 2_Text/Graph_2 Col">
    <p:spTree>
      <p:nvGrpSpPr>
        <p:cNvPr id="1" name=""/>
        <p:cNvGrpSpPr/>
        <p:nvPr/>
      </p:nvGrpSpPr>
      <p:grpSpPr>
        <a:xfrm>
          <a:off x="0" y="0"/>
          <a:ext cx="0" cy="0"/>
          <a:chOff x="0" y="0"/>
          <a:chExt cx="0" cy="0"/>
        </a:xfrm>
      </p:grpSpPr>
      <p:sp>
        <p:nvSpPr>
          <p:cNvPr id="24"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15" name="Text Placeholder 3"/>
          <p:cNvSpPr>
            <a:spLocks noGrp="1"/>
          </p:cNvSpPr>
          <p:nvPr>
            <p:ph type="body" sz="quarter" idx="18"/>
          </p:nvPr>
        </p:nvSpPr>
        <p:spPr>
          <a:xfrm>
            <a:off x="477838" y="2287588"/>
            <a:ext cx="1908000" cy="1224353"/>
          </a:xfrm>
          <a:prstGeom prst="rect">
            <a:avLst/>
          </a:prstGeom>
          <a:solidFill>
            <a:schemeClr val="accent5"/>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sp>
        <p:nvSpPr>
          <p:cNvPr id="16" name="Text Placeholder 2"/>
          <p:cNvSpPr>
            <a:spLocks noGrp="1"/>
          </p:cNvSpPr>
          <p:nvPr>
            <p:ph type="body" sz="quarter" idx="20" hasCustomPrompt="1"/>
          </p:nvPr>
        </p:nvSpPr>
        <p:spPr>
          <a:xfrm>
            <a:off x="2555243" y="2219482"/>
            <a:ext cx="1864688" cy="196967"/>
          </a:xfrm>
          <a:prstGeom prst="rect">
            <a:avLst/>
          </a:prstGeom>
        </p:spPr>
        <p:txBody>
          <a:bodyPr vert="horz" lIns="0" tIns="0" rIns="0" bIns="0"/>
          <a:lstStyle>
            <a:lvl1pPr marL="0" indent="0">
              <a:buNone/>
              <a:defRPr lang="en-US" sz="1400" b="1"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7" name="Text Placeholder 35"/>
          <p:cNvSpPr>
            <a:spLocks noGrp="1"/>
          </p:cNvSpPr>
          <p:nvPr>
            <p:ph type="body" sz="quarter" idx="13" hasCustomPrompt="1"/>
          </p:nvPr>
        </p:nvSpPr>
        <p:spPr>
          <a:xfrm>
            <a:off x="2555243" y="2491008"/>
            <a:ext cx="1868312" cy="1682530"/>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200" b="0" kern="1200" baseline="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add text click to add text click to add text click to add text </a:t>
            </a:r>
            <a:endParaRPr lang="en-US" dirty="0"/>
          </a:p>
        </p:txBody>
      </p:sp>
      <p:sp>
        <p:nvSpPr>
          <p:cNvPr id="18" name="Text Placeholder 2"/>
          <p:cNvSpPr>
            <a:spLocks noGrp="1"/>
          </p:cNvSpPr>
          <p:nvPr>
            <p:ph type="body" sz="quarter" idx="17" hasCustomPrompt="1"/>
          </p:nvPr>
        </p:nvSpPr>
        <p:spPr>
          <a:xfrm>
            <a:off x="469156" y="1328738"/>
            <a:ext cx="3960813" cy="817562"/>
          </a:xfrm>
          <a:prstGeom prst="rect">
            <a:avLst/>
          </a:prstGeom>
        </p:spPr>
        <p:txBody>
          <a:bodyPr vert="horz" lIns="0" tIns="0" rIns="0" bIns="0"/>
          <a:lstStyle>
            <a:lvl1pPr marL="0" indent="0">
              <a:buNone/>
              <a:defRPr lang="en-US" sz="13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intro paragraph click to edit intro paragraph click to edit intro paragraph click to edit intro paragraph click to edit intro paragraph click to edit intro paragraph</a:t>
            </a:r>
            <a:endParaRPr lang="en-US" dirty="0"/>
          </a:p>
        </p:txBody>
      </p:sp>
      <p:sp>
        <p:nvSpPr>
          <p:cNvPr id="25"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14" name="Straight Connector 13"/>
          <p:cNvCxnSpPr/>
          <p:nvPr userDrawn="1"/>
        </p:nvCxnSpPr>
        <p:spPr>
          <a:xfrm>
            <a:off x="4575405"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 Placeholder 31"/>
          <p:cNvSpPr>
            <a:spLocks noGrp="1"/>
          </p:cNvSpPr>
          <p:nvPr>
            <p:ph type="body" sz="quarter" idx="26" hasCustomPrompt="1"/>
          </p:nvPr>
        </p:nvSpPr>
        <p:spPr>
          <a:xfrm>
            <a:off x="469063"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6"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9"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4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580075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bination 3_Text/Graph_2 Col">
    <p:spTree>
      <p:nvGrpSpPr>
        <p:cNvPr id="1" name=""/>
        <p:cNvGrpSpPr/>
        <p:nvPr/>
      </p:nvGrpSpPr>
      <p:grpSpPr>
        <a:xfrm>
          <a:off x="0" y="0"/>
          <a:ext cx="0" cy="0"/>
          <a:chOff x="0" y="0"/>
          <a:chExt cx="0" cy="0"/>
        </a:xfrm>
      </p:grpSpPr>
      <p:sp>
        <p:nvSpPr>
          <p:cNvPr id="19" name="Text Placeholder 2"/>
          <p:cNvSpPr>
            <a:spLocks noGrp="1"/>
          </p:cNvSpPr>
          <p:nvPr>
            <p:ph type="body" sz="quarter" idx="17" hasCustomPrompt="1"/>
          </p:nvPr>
        </p:nvSpPr>
        <p:spPr>
          <a:xfrm>
            <a:off x="476691" y="1049338"/>
            <a:ext cx="3950848"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a:t>
            </a:r>
            <a:r>
              <a:rPr lang="en-US" dirty="0"/>
              <a:t> </a:t>
            </a:r>
            <a:r>
              <a:rPr lang="en-AU" dirty="0"/>
              <a:t>click to edit intro paragraph</a:t>
            </a:r>
            <a:endParaRPr lang="en-US" dirty="0"/>
          </a:p>
        </p:txBody>
      </p:sp>
      <p:sp>
        <p:nvSpPr>
          <p:cNvPr id="14" name="Text Placeholder 6"/>
          <p:cNvSpPr>
            <a:spLocks noGrp="1"/>
          </p:cNvSpPr>
          <p:nvPr>
            <p:ph type="body" sz="quarter" idx="23" hasCustomPrompt="1"/>
          </p:nvPr>
        </p:nvSpPr>
        <p:spPr>
          <a:xfrm>
            <a:off x="477903" y="1765300"/>
            <a:ext cx="39496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3"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cxnSp>
        <p:nvCxnSpPr>
          <p:cNvPr id="12" name="Straight Connector 11"/>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4"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656202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bination 4_Text/Graph_2 Col_Qtr">
    <p:spTree>
      <p:nvGrpSpPr>
        <p:cNvPr id="1" name=""/>
        <p:cNvGrpSpPr/>
        <p:nvPr/>
      </p:nvGrpSpPr>
      <p:grpSpPr>
        <a:xfrm>
          <a:off x="0" y="0"/>
          <a:ext cx="0" cy="0"/>
          <a:chOff x="0" y="0"/>
          <a:chExt cx="0" cy="0"/>
        </a:xfrm>
      </p:grpSpPr>
      <p:sp>
        <p:nvSpPr>
          <p:cNvPr id="18" name="Chart Placeholder 25"/>
          <p:cNvSpPr>
            <a:spLocks noGrp="1"/>
          </p:cNvSpPr>
          <p:nvPr>
            <p:ph type="chart" sz="quarter" idx="30"/>
          </p:nvPr>
        </p:nvSpPr>
        <p:spPr>
          <a:xfrm>
            <a:off x="4721226" y="1248967"/>
            <a:ext cx="396557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6"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7"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8" name="Text Placeholder 2"/>
          <p:cNvSpPr>
            <a:spLocks noGrp="1"/>
          </p:cNvSpPr>
          <p:nvPr>
            <p:ph type="body" sz="quarter" idx="17" hasCustomPrompt="1"/>
          </p:nvPr>
        </p:nvSpPr>
        <p:spPr>
          <a:xfrm>
            <a:off x="476691" y="1049338"/>
            <a:ext cx="3950848"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 click to edit intro paragraph</a:t>
            </a:r>
            <a:r>
              <a:rPr lang="en-US" dirty="0"/>
              <a:t> </a:t>
            </a:r>
            <a:r>
              <a:rPr lang="en-AU" dirty="0"/>
              <a:t>click to edit intro paragraph</a:t>
            </a:r>
            <a:endParaRPr lang="en-US" dirty="0"/>
          </a:p>
        </p:txBody>
      </p:sp>
      <p:sp>
        <p:nvSpPr>
          <p:cNvPr id="29" name="Text Placeholder 6"/>
          <p:cNvSpPr>
            <a:spLocks noGrp="1"/>
          </p:cNvSpPr>
          <p:nvPr>
            <p:ph type="body" sz="quarter" idx="23" hasCustomPrompt="1"/>
          </p:nvPr>
        </p:nvSpPr>
        <p:spPr>
          <a:xfrm>
            <a:off x="477903" y="1765300"/>
            <a:ext cx="39496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32" name="Chart Placeholder 25"/>
          <p:cNvSpPr>
            <a:spLocks noGrp="1"/>
          </p:cNvSpPr>
          <p:nvPr>
            <p:ph type="chart" sz="quarter" idx="31"/>
          </p:nvPr>
        </p:nvSpPr>
        <p:spPr>
          <a:xfrm>
            <a:off x="4721226" y="2864177"/>
            <a:ext cx="396557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33" name="Text Placeholder 31"/>
          <p:cNvSpPr>
            <a:spLocks noGrp="1"/>
          </p:cNvSpPr>
          <p:nvPr>
            <p:ph type="body" sz="quarter" idx="32" hasCustomPrompt="1"/>
          </p:nvPr>
        </p:nvSpPr>
        <p:spPr>
          <a:xfrm>
            <a:off x="4719638" y="260715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34" name="Straight Connector 33"/>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9302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bination 5_Graph_2-up">
    <p:spTree>
      <p:nvGrpSpPr>
        <p:cNvPr id="1" name=""/>
        <p:cNvGrpSpPr/>
        <p:nvPr/>
      </p:nvGrpSpPr>
      <p:grpSpPr>
        <a:xfrm>
          <a:off x="0" y="0"/>
          <a:ext cx="0" cy="0"/>
          <a:chOff x="0" y="0"/>
          <a:chExt cx="0" cy="0"/>
        </a:xfrm>
      </p:grpSpPr>
      <p:sp>
        <p:nvSpPr>
          <p:cNvPr id="25" name="Chart Placeholder 25"/>
          <p:cNvSpPr>
            <a:spLocks noGrp="1"/>
          </p:cNvSpPr>
          <p:nvPr>
            <p:ph type="chart" sz="quarter" idx="19"/>
          </p:nvPr>
        </p:nvSpPr>
        <p:spPr>
          <a:xfrm>
            <a:off x="4721225" y="1328738"/>
            <a:ext cx="395605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28" name="Chart Placeholder 25"/>
          <p:cNvSpPr>
            <a:spLocks noGrp="1"/>
          </p:cNvSpPr>
          <p:nvPr>
            <p:ph type="chart" sz="quarter" idx="23"/>
          </p:nvPr>
        </p:nvSpPr>
        <p:spPr>
          <a:xfrm>
            <a:off x="478587" y="1328738"/>
            <a:ext cx="3948951"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12" name="Text Placeholder 31"/>
          <p:cNvSpPr>
            <a:spLocks noGrp="1"/>
          </p:cNvSpPr>
          <p:nvPr>
            <p:ph type="body" sz="quarter" idx="21" hasCustomPrompt="1"/>
          </p:nvPr>
        </p:nvSpPr>
        <p:spPr>
          <a:xfrm>
            <a:off x="4719638" y="991949"/>
            <a:ext cx="3960813"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3" name="Text Placeholder 37"/>
          <p:cNvSpPr>
            <a:spLocks noGrp="1"/>
          </p:cNvSpPr>
          <p:nvPr>
            <p:ph type="body" sz="quarter" idx="25" hasCustomPrompt="1"/>
          </p:nvPr>
        </p:nvSpPr>
        <p:spPr>
          <a:xfrm>
            <a:off x="469062" y="4246563"/>
            <a:ext cx="3958476"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4"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1" name="Text Placeholder 37"/>
          <p:cNvSpPr>
            <a:spLocks noGrp="1"/>
          </p:cNvSpPr>
          <p:nvPr>
            <p:ph type="body" sz="quarter" idx="26" hasCustomPrompt="1"/>
          </p:nvPr>
        </p:nvSpPr>
        <p:spPr>
          <a:xfrm>
            <a:off x="4718799" y="4246563"/>
            <a:ext cx="3958476"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2" name="Text Placeholder 31"/>
          <p:cNvSpPr>
            <a:spLocks noGrp="1"/>
          </p:cNvSpPr>
          <p:nvPr>
            <p:ph type="body" sz="quarter" idx="24" hasCustomPrompt="1"/>
          </p:nvPr>
        </p:nvSpPr>
        <p:spPr>
          <a:xfrm>
            <a:off x="469063" y="991949"/>
            <a:ext cx="3958475"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23" name="Straight Connector 22"/>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893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bination 6_Text/Graph_3 col">
    <p:spTree>
      <p:nvGrpSpPr>
        <p:cNvPr id="1" name=""/>
        <p:cNvGrpSpPr/>
        <p:nvPr/>
      </p:nvGrpSpPr>
      <p:grpSpPr>
        <a:xfrm>
          <a:off x="0" y="0"/>
          <a:ext cx="0" cy="0"/>
          <a:chOff x="0" y="0"/>
          <a:chExt cx="0" cy="0"/>
        </a:xfrm>
      </p:grpSpPr>
      <p:sp>
        <p:nvSpPr>
          <p:cNvPr id="20" name="Chart Placeholder 25"/>
          <p:cNvSpPr>
            <a:spLocks noGrp="1"/>
          </p:cNvSpPr>
          <p:nvPr>
            <p:ph type="chart" sz="quarter" idx="19"/>
          </p:nvPr>
        </p:nvSpPr>
        <p:spPr>
          <a:xfrm>
            <a:off x="2664112" y="1335088"/>
            <a:ext cx="6013164"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15"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8"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9"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3" name="Text Placeholder 2"/>
          <p:cNvSpPr>
            <a:spLocks noGrp="1"/>
          </p:cNvSpPr>
          <p:nvPr>
            <p:ph type="body" sz="quarter" idx="17" hasCustomPrompt="1"/>
          </p:nvPr>
        </p:nvSpPr>
        <p:spPr>
          <a:xfrm>
            <a:off x="476691" y="1049338"/>
            <a:ext cx="1880747" cy="652462"/>
          </a:xfrm>
          <a:prstGeom prst="rect">
            <a:avLst/>
          </a:prstGeom>
        </p:spPr>
        <p:txBody>
          <a:bodyPr vert="horz" lIns="0" tIns="0" rIns="0" bIns="0"/>
          <a:lstStyle>
            <a:lvl1pPr marL="0" marR="0" indent="0" algn="l" defTabSz="914400" rtl="0" eaLnBrk="1" fontAlgn="base" latinLnBrk="0" hangingPunct="1">
              <a:lnSpc>
                <a:spcPct val="100000"/>
              </a:lnSpc>
              <a:spcBef>
                <a:spcPts val="600"/>
              </a:spcBef>
              <a:spcAft>
                <a:spcPts val="600"/>
              </a:spcAft>
              <a:buClrTx/>
              <a:buSzTx/>
              <a:buFont typeface="Wingdings" charset="0"/>
              <a:buNone/>
              <a:tabLst/>
              <a:defRPr lang="en-US" sz="1300" b="0" kern="1200" baseline="0" dirty="0">
                <a:solidFill>
                  <a:schemeClr val="tx1"/>
                </a:solidFill>
                <a:latin typeface="+mn-lt"/>
                <a:ea typeface="SimHei" panose="02010609060101010101" pitchFamily="49" charset="-122"/>
                <a:cs typeface="ＭＳ Ｐゴシック" charset="0"/>
              </a:defRPr>
            </a:lvl1pPr>
          </a:lstStyle>
          <a:p>
            <a:pPr marL="0" marR="0" lvl="0" indent="0" algn="l" defTabSz="914400" rtl="0" eaLnBrk="1" fontAlgn="base" latinLnBrk="0" hangingPunct="1">
              <a:lnSpc>
                <a:spcPct val="100000"/>
              </a:lnSpc>
              <a:spcBef>
                <a:spcPts val="600"/>
              </a:spcBef>
              <a:spcAft>
                <a:spcPts val="600"/>
              </a:spcAft>
              <a:buClrTx/>
              <a:buSzTx/>
              <a:buFont typeface="Wingdings" charset="0"/>
              <a:buNone/>
              <a:tabLst/>
              <a:defRPr/>
            </a:pPr>
            <a:r>
              <a:rPr lang="en-AU" dirty="0"/>
              <a:t>Click to edit intro paragraph click to edit intro paragraph</a:t>
            </a:r>
            <a:endParaRPr lang="en-US" dirty="0"/>
          </a:p>
        </p:txBody>
      </p:sp>
      <p:sp>
        <p:nvSpPr>
          <p:cNvPr id="24" name="Text Placeholder 6"/>
          <p:cNvSpPr>
            <a:spLocks noGrp="1"/>
          </p:cNvSpPr>
          <p:nvPr>
            <p:ph type="body" sz="quarter" idx="23" hasCustomPrompt="1"/>
          </p:nvPr>
        </p:nvSpPr>
        <p:spPr>
          <a:xfrm>
            <a:off x="477903" y="1765300"/>
            <a:ext cx="1879535" cy="2408238"/>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cxnSp>
        <p:nvCxnSpPr>
          <p:cNvPr id="27" name="Straight Connector 26"/>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0103270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bination 7_Text/Graph_3 col">
    <p:spTree>
      <p:nvGrpSpPr>
        <p:cNvPr id="1" name=""/>
        <p:cNvGrpSpPr/>
        <p:nvPr/>
      </p:nvGrpSpPr>
      <p:grpSpPr>
        <a:xfrm>
          <a:off x="0" y="0"/>
          <a:ext cx="0" cy="0"/>
          <a:chOff x="0" y="0"/>
          <a:chExt cx="0" cy="0"/>
        </a:xfrm>
      </p:grpSpPr>
      <p:sp>
        <p:nvSpPr>
          <p:cNvPr id="1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0" name="Text Placeholder 35"/>
          <p:cNvSpPr>
            <a:spLocks noGrp="1"/>
          </p:cNvSpPr>
          <p:nvPr>
            <p:ph type="body" sz="quarter" idx="22" hasCustomPrompt="1"/>
          </p:nvPr>
        </p:nvSpPr>
        <p:spPr>
          <a:xfrm>
            <a:off x="475571" y="2397126"/>
            <a:ext cx="1881867" cy="1776412"/>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21" name="Text Placeholder 3"/>
          <p:cNvSpPr>
            <a:spLocks noGrp="1"/>
          </p:cNvSpPr>
          <p:nvPr>
            <p:ph type="body" sz="quarter" idx="20"/>
          </p:nvPr>
        </p:nvSpPr>
        <p:spPr>
          <a:xfrm>
            <a:off x="475569" y="1049338"/>
            <a:ext cx="1881869" cy="1238250"/>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3" name="Straight Connector 22"/>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6" name="Chart Placeholder 25"/>
          <p:cNvSpPr>
            <a:spLocks noGrp="1"/>
          </p:cNvSpPr>
          <p:nvPr>
            <p:ph type="chart" sz="quarter" idx="19"/>
          </p:nvPr>
        </p:nvSpPr>
        <p:spPr>
          <a:xfrm>
            <a:off x="2664112" y="1335088"/>
            <a:ext cx="6013164"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Tree>
    <p:extLst>
      <p:ext uri="{BB962C8B-B14F-4D97-AF65-F5344CB8AC3E}">
        <p14:creationId xmlns:p14="http://schemas.microsoft.com/office/powerpoint/2010/main" val="8029598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aph_Full Page">
    <p:spTree>
      <p:nvGrpSpPr>
        <p:cNvPr id="1" name=""/>
        <p:cNvGrpSpPr/>
        <p:nvPr/>
      </p:nvGrpSpPr>
      <p:grpSpPr>
        <a:xfrm>
          <a:off x="0" y="0"/>
          <a:ext cx="0" cy="0"/>
          <a:chOff x="0" y="0"/>
          <a:chExt cx="0" cy="0"/>
        </a:xfrm>
      </p:grpSpPr>
      <p:sp>
        <p:nvSpPr>
          <p:cNvPr id="7" name="Chart Placeholder 25"/>
          <p:cNvSpPr>
            <a:spLocks noGrp="1"/>
          </p:cNvSpPr>
          <p:nvPr>
            <p:ph type="chart" sz="quarter" idx="19"/>
          </p:nvPr>
        </p:nvSpPr>
        <p:spPr>
          <a:xfrm>
            <a:off x="475414" y="1335088"/>
            <a:ext cx="8201862"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9"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0"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2"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121167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3 Presenters">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C790A14D-A264-411F-A1E4-DFEEA17933C2}"/>
              </a:ext>
            </a:extLst>
          </p:cNvPr>
          <p:cNvSpPr/>
          <p:nvPr userDrawn="1"/>
        </p:nvSpPr>
        <p:spPr>
          <a:xfrm>
            <a:off x="-1" y="1"/>
            <a:ext cx="9144001" cy="2334326"/>
          </a:xfrm>
          <a:prstGeom prst="rect">
            <a:avLst/>
          </a:prstGeom>
          <a:solidFill>
            <a:srgbClr val="0A4D80"/>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dirty="0">
              <a:solidFill>
                <a:srgbClr val="FFFFFF"/>
              </a:solidFill>
              <a:ea typeface="SimHei" panose="02010609060101010101" pitchFamily="49" charset="-122"/>
            </a:endParaRPr>
          </a:p>
        </p:txBody>
      </p:sp>
      <p:sp>
        <p:nvSpPr>
          <p:cNvPr id="38" name="Rectangle 37"/>
          <p:cNvSpPr/>
          <p:nvPr userDrawn="1"/>
        </p:nvSpPr>
        <p:spPr>
          <a:xfrm>
            <a:off x="471907" y="2301040"/>
            <a:ext cx="3959225" cy="14962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dirty="0">
              <a:solidFill>
                <a:srgbClr val="FFFFFF"/>
              </a:solidFill>
              <a:ea typeface="SimHei" panose="02010609060101010101" pitchFamily="49" charset="-122"/>
            </a:endParaRPr>
          </a:p>
        </p:txBody>
      </p:sp>
      <p:sp>
        <p:nvSpPr>
          <p:cNvPr id="40" name="Title 5"/>
          <p:cNvSpPr>
            <a:spLocks noGrp="1"/>
          </p:cNvSpPr>
          <p:nvPr>
            <p:ph type="title" hasCustomPrompt="1"/>
          </p:nvPr>
        </p:nvSpPr>
        <p:spPr>
          <a:xfrm>
            <a:off x="597190" y="1335895"/>
            <a:ext cx="8078499" cy="399724"/>
          </a:xfrm>
          <a:prstGeom prst="rect">
            <a:avLst/>
          </a:prstGeom>
        </p:spPr>
        <p:txBody>
          <a:bodyPr vert="horz" lIns="0" anchor="b" anchorCtr="0"/>
          <a:lstStyle>
            <a:lvl1pPr>
              <a:defRPr lang="en-US" sz="2600" b="1" kern="1200" baseline="0" dirty="0" smtClean="0">
                <a:solidFill>
                  <a:schemeClr val="bg1"/>
                </a:solidFill>
                <a:latin typeface="Arial" pitchFamily="34" charset="0"/>
                <a:ea typeface="SimHei" panose="02010609060101010101" pitchFamily="49" charset="-122"/>
                <a:cs typeface="Arial" pitchFamily="34" charset="0"/>
              </a:defRPr>
            </a:lvl1pPr>
          </a:lstStyle>
          <a:p>
            <a:r>
              <a:rPr lang="en-AU" dirty="0"/>
              <a:t>Click to edit internal presentation title</a:t>
            </a:r>
            <a:endParaRPr lang="en-US" dirty="0"/>
          </a:p>
        </p:txBody>
      </p:sp>
      <p:sp>
        <p:nvSpPr>
          <p:cNvPr id="41" name="Text Placeholder 9"/>
          <p:cNvSpPr>
            <a:spLocks noGrp="1"/>
          </p:cNvSpPr>
          <p:nvPr>
            <p:ph type="body" sz="quarter" idx="10" hasCustomPrompt="1"/>
          </p:nvPr>
        </p:nvSpPr>
        <p:spPr>
          <a:xfrm>
            <a:off x="597190" y="1721158"/>
            <a:ext cx="8078499" cy="270021"/>
          </a:xfrm>
          <a:prstGeom prst="rect">
            <a:avLst/>
          </a:prstGeom>
        </p:spPr>
        <p:txBody>
          <a:bodyPr vert="horz" lIns="0" tIns="0" bIns="0"/>
          <a:lstStyle>
            <a:lvl1pPr marL="0" indent="0">
              <a:buNone/>
              <a:defRPr lang="en-AU" sz="1800" b="1" kern="1200" baseline="0" dirty="0" smtClean="0">
                <a:solidFill>
                  <a:schemeClr val="bg1"/>
                </a:solidFill>
                <a:latin typeface="+mn-lt"/>
                <a:ea typeface="SimHei" panose="02010609060101010101" pitchFamily="49" charset="-122"/>
                <a:cs typeface="ＭＳ Ｐゴシック" charset="0"/>
              </a:defRPr>
            </a:lvl1pPr>
            <a:lvl2pPr>
              <a:defRPr lang="en-AU" sz="1800" b="1" kern="1200" dirty="0" smtClean="0">
                <a:solidFill>
                  <a:schemeClr val="bg1"/>
                </a:solidFill>
                <a:latin typeface="+mn-lt"/>
                <a:ea typeface="ＭＳ Ｐゴシック" charset="0"/>
                <a:cs typeface="ＭＳ Ｐゴシック" charset="0"/>
              </a:defRPr>
            </a:lvl2pPr>
            <a:lvl3pPr>
              <a:defRPr lang="en-AU" sz="1800" b="1" kern="1200" dirty="0" smtClean="0">
                <a:solidFill>
                  <a:schemeClr val="bg1"/>
                </a:solidFill>
                <a:latin typeface="+mn-lt"/>
                <a:ea typeface="ＭＳ Ｐゴシック" charset="0"/>
                <a:cs typeface="ＭＳ Ｐゴシック" charset="0"/>
              </a:defRPr>
            </a:lvl3pPr>
            <a:lvl4pPr>
              <a:defRPr lang="en-AU" sz="1800" b="1" kern="1200" dirty="0" smtClean="0">
                <a:solidFill>
                  <a:schemeClr val="bg1"/>
                </a:solidFill>
                <a:latin typeface="+mn-lt"/>
                <a:ea typeface="ＭＳ Ｐゴシック" charset="0"/>
                <a:cs typeface="ＭＳ Ｐゴシック" charset="0"/>
              </a:defRPr>
            </a:lvl4pPr>
          </a:lstStyle>
          <a:p>
            <a:pPr lvl="0"/>
            <a:r>
              <a:rPr lang="en-AU" dirty="0"/>
              <a:t>Click to edit internal presentation subtitle</a:t>
            </a:r>
          </a:p>
        </p:txBody>
      </p:sp>
      <p:sp>
        <p:nvSpPr>
          <p:cNvPr id="42" name="Text Placeholder 28"/>
          <p:cNvSpPr>
            <a:spLocks noGrp="1"/>
          </p:cNvSpPr>
          <p:nvPr>
            <p:ph type="body" sz="quarter" idx="11" hasCustomPrompt="1"/>
          </p:nvPr>
        </p:nvSpPr>
        <p:spPr>
          <a:xfrm>
            <a:off x="597189" y="2039481"/>
            <a:ext cx="8078500" cy="168604"/>
          </a:xfrm>
          <a:prstGeom prst="rect">
            <a:avLst/>
          </a:prstGeom>
        </p:spPr>
        <p:txBody>
          <a:bodyPr vert="horz" lIns="0" tIns="0" rIns="0" bIns="0"/>
          <a:lstStyle>
            <a:lvl1pPr marL="0" indent="0" algn="l" defTabSz="912813" rtl="0" eaLnBrk="1" fontAlgn="base" hangingPunct="1">
              <a:spcBef>
                <a:spcPts val="600"/>
              </a:spcBef>
              <a:spcAft>
                <a:spcPts val="600"/>
              </a:spcAft>
              <a:buFont typeface="Arial" pitchFamily="34" charset="0"/>
              <a:buNone/>
              <a:defRPr lang="en-US" sz="12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date</a:t>
            </a:r>
            <a:endParaRPr lang="en-US" dirty="0"/>
          </a:p>
        </p:txBody>
      </p:sp>
      <p:sp>
        <p:nvSpPr>
          <p:cNvPr id="45" name="Text Placeholder 30"/>
          <p:cNvSpPr>
            <a:spLocks noGrp="1"/>
          </p:cNvSpPr>
          <p:nvPr>
            <p:ph type="body" sz="quarter" idx="14" hasCustomPrompt="1"/>
          </p:nvPr>
        </p:nvSpPr>
        <p:spPr>
          <a:xfrm>
            <a:off x="597189" y="2858504"/>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6" name="Text Placeholder 34"/>
          <p:cNvSpPr>
            <a:spLocks noGrp="1"/>
          </p:cNvSpPr>
          <p:nvPr>
            <p:ph type="body" sz="quarter" idx="15" hasCustomPrompt="1"/>
          </p:nvPr>
        </p:nvSpPr>
        <p:spPr>
          <a:xfrm>
            <a:off x="597189" y="3059912"/>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47" name="Text Placeholder 30"/>
          <p:cNvSpPr>
            <a:spLocks noGrp="1"/>
          </p:cNvSpPr>
          <p:nvPr>
            <p:ph type="body" sz="quarter" idx="16" hasCustomPrompt="1"/>
          </p:nvPr>
        </p:nvSpPr>
        <p:spPr>
          <a:xfrm>
            <a:off x="597189" y="3319715"/>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48" name="Text Placeholder 34"/>
          <p:cNvSpPr>
            <a:spLocks noGrp="1"/>
          </p:cNvSpPr>
          <p:nvPr>
            <p:ph type="body" sz="quarter" idx="17" hasCustomPrompt="1"/>
          </p:nvPr>
        </p:nvSpPr>
        <p:spPr>
          <a:xfrm>
            <a:off x="597189" y="352112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pic>
        <p:nvPicPr>
          <p:cNvPr id="15" name="Picture 14"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8" name="Text Placeholder 30"/>
          <p:cNvSpPr>
            <a:spLocks noGrp="1"/>
          </p:cNvSpPr>
          <p:nvPr>
            <p:ph type="body" sz="quarter" idx="18" hasCustomPrompt="1"/>
          </p:nvPr>
        </p:nvSpPr>
        <p:spPr>
          <a:xfrm>
            <a:off x="597189" y="2402306"/>
            <a:ext cx="3745135" cy="197983"/>
          </a:xfrm>
          <a:prstGeom prst="rect">
            <a:avLst/>
          </a:prstGeom>
        </p:spPr>
        <p:txBody>
          <a:bodyPr vert="horz" lIns="0" tIns="0" rIns="0" bIns="0" anchor="b" anchorCtr="0"/>
          <a:lstStyle>
            <a:lvl1pPr marL="0" indent="0">
              <a:buNone/>
              <a:defRPr lang="en-US" sz="1400" b="1"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name of presenter</a:t>
            </a:r>
            <a:endParaRPr lang="en-US" dirty="0"/>
          </a:p>
        </p:txBody>
      </p:sp>
      <p:sp>
        <p:nvSpPr>
          <p:cNvPr id="19" name="Text Placeholder 34"/>
          <p:cNvSpPr>
            <a:spLocks noGrp="1"/>
          </p:cNvSpPr>
          <p:nvPr>
            <p:ph type="body" sz="quarter" idx="19" hasCustomPrompt="1"/>
          </p:nvPr>
        </p:nvSpPr>
        <p:spPr>
          <a:xfrm>
            <a:off x="597189" y="2603713"/>
            <a:ext cx="3745135" cy="192860"/>
          </a:xfrm>
          <a:prstGeom prst="rect">
            <a:avLst/>
          </a:prstGeom>
        </p:spPr>
        <p:txBody>
          <a:bodyPr vert="horz" lIns="0" tIns="0" rIns="0" bIns="0"/>
          <a:lstStyle>
            <a:lvl1pPr marL="0" indent="0">
              <a:buNone/>
              <a:defRPr lang="en-US" sz="14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presenter title</a:t>
            </a:r>
            <a:endParaRPr lang="en-US" dirty="0"/>
          </a:p>
        </p:txBody>
      </p:sp>
      <p:sp>
        <p:nvSpPr>
          <p:cNvPr id="17" name="Rectangle 16">
            <a:extLst>
              <a:ext uri="{FF2B5EF4-FFF2-40B4-BE49-F238E27FC236}">
                <a16:creationId xmlns:a16="http://schemas.microsoft.com/office/drawing/2014/main" xmlns="" id="{DB292B27-B784-4C04-9A67-5C477D7CADAA}"/>
              </a:ext>
            </a:extLst>
          </p:cNvPr>
          <p:cNvSpPr/>
          <p:nvPr userDrawn="1"/>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Tree>
    <p:extLst>
      <p:ext uri="{BB962C8B-B14F-4D97-AF65-F5344CB8AC3E}">
        <p14:creationId xmlns:p14="http://schemas.microsoft.com/office/powerpoint/2010/main" val="1942741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19" name="Chart Placeholder 25"/>
          <p:cNvSpPr>
            <a:spLocks noGrp="1"/>
          </p:cNvSpPr>
          <p:nvPr>
            <p:ph type="chart" sz="quarter" idx="24"/>
          </p:nvPr>
        </p:nvSpPr>
        <p:spPr>
          <a:xfrm>
            <a:off x="6080513"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26" name="Text Placeholder 37"/>
          <p:cNvSpPr>
            <a:spLocks noGrp="1"/>
          </p:cNvSpPr>
          <p:nvPr>
            <p:ph type="body" sz="quarter" idx="14" hasCustomPrompt="1"/>
          </p:nvPr>
        </p:nvSpPr>
        <p:spPr>
          <a:xfrm>
            <a:off x="469062"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0" name="Text Placeholder 37"/>
          <p:cNvSpPr>
            <a:spLocks noGrp="1"/>
          </p:cNvSpPr>
          <p:nvPr>
            <p:ph type="body" sz="quarter" idx="28" hasCustomPrompt="1"/>
          </p:nvPr>
        </p:nvSpPr>
        <p:spPr>
          <a:xfrm>
            <a:off x="3274788"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37"/>
          <p:cNvSpPr>
            <a:spLocks noGrp="1"/>
          </p:cNvSpPr>
          <p:nvPr>
            <p:ph type="body" sz="quarter" idx="29" hasCustomPrompt="1"/>
          </p:nvPr>
        </p:nvSpPr>
        <p:spPr>
          <a:xfrm>
            <a:off x="6080513"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cxnSp>
        <p:nvCxnSpPr>
          <p:cNvPr id="35" name="Straight Connector 34"/>
          <p:cNvCxnSpPr/>
          <p:nvPr userDrawn="1"/>
        </p:nvCxnSpPr>
        <p:spPr>
          <a:xfrm>
            <a:off x="59753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1686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 Placeholder 2"/>
          <p:cNvSpPr>
            <a:spLocks noGrp="1"/>
          </p:cNvSpPr>
          <p:nvPr>
            <p:ph type="body" sz="quarter" idx="18" hasCustomPrompt="1"/>
          </p:nvPr>
        </p:nvSpPr>
        <p:spPr>
          <a:xfrm>
            <a:off x="469062"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6" name="Text Placeholder 2"/>
          <p:cNvSpPr>
            <a:spLocks noGrp="1"/>
          </p:cNvSpPr>
          <p:nvPr>
            <p:ph type="body" sz="quarter" idx="20" hasCustomPrompt="1"/>
          </p:nvPr>
        </p:nvSpPr>
        <p:spPr>
          <a:xfrm>
            <a:off x="3274788"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7" name="Text Placeholder 2"/>
          <p:cNvSpPr>
            <a:spLocks noGrp="1"/>
          </p:cNvSpPr>
          <p:nvPr>
            <p:ph type="body" sz="quarter" idx="22" hasCustomPrompt="1"/>
          </p:nvPr>
        </p:nvSpPr>
        <p:spPr>
          <a:xfrm>
            <a:off x="6080513"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0" name="Text Placeholder 6"/>
          <p:cNvSpPr>
            <a:spLocks noGrp="1"/>
          </p:cNvSpPr>
          <p:nvPr>
            <p:ph type="body" sz="quarter" idx="25" hasCustomPrompt="1"/>
          </p:nvPr>
        </p:nvSpPr>
        <p:spPr>
          <a:xfrm>
            <a:off x="469062" y="1328737"/>
            <a:ext cx="2592000" cy="2844801"/>
          </a:xfrm>
          <a:prstGeom prst="rect">
            <a:avLst/>
          </a:prstGeom>
        </p:spPr>
        <p:txBody>
          <a:bodyPr vert="horz" lIns="0" tIns="0" rIns="0" bIns="0" anchor="t"/>
          <a:lstStyle>
            <a:lvl1pPr marL="171450" indent="-171450" algn="l" defTabSz="912813" rtl="0" eaLnBrk="1" fontAlgn="base" hangingPunct="1">
              <a:spcBef>
                <a:spcPts val="300"/>
              </a:spcBef>
              <a:spcAft>
                <a:spcPts val="300"/>
              </a:spcAft>
              <a:buClr>
                <a:schemeClr val="tx2"/>
              </a:buClr>
              <a:buSzPct val="100000"/>
              <a:buFont typeface="Wingdings" charset="2"/>
              <a:buChar char="§"/>
              <a:defRPr lang="en-AU" sz="1200" b="0" kern="1200" baseline="0" dirty="0" smtClean="0">
                <a:solidFill>
                  <a:schemeClr val="tx1"/>
                </a:solidFill>
                <a:latin typeface="+mn-lt"/>
                <a:ea typeface="SimHei" panose="02010609060101010101" pitchFamily="49" charset="-122"/>
                <a:cs typeface="ＭＳ Ｐゴシック" charset="0"/>
              </a:defRPr>
            </a:lvl1pPr>
            <a:lvl2pPr marL="361950" indent="-176213">
              <a:spcBef>
                <a:spcPts val="0"/>
              </a:spcBef>
              <a:spcAft>
                <a:spcPts val="300"/>
              </a:spcAft>
              <a:buClr>
                <a:schemeClr val="tx2"/>
              </a:buClr>
              <a:buFont typeface="Lucida Grande"/>
              <a:buChar char="–"/>
              <a:defRPr lang="en-AU" sz="1200" b="0" kern="1200" baseline="0" dirty="0" smtClean="0">
                <a:solidFill>
                  <a:schemeClr val="tx1"/>
                </a:solidFill>
                <a:latin typeface="+mn-lt"/>
                <a:ea typeface="SimHei" panose="02010609060101010101" pitchFamily="49" charset="-122"/>
                <a:cs typeface="+mn-cs"/>
              </a:defRPr>
            </a:lvl2pPr>
            <a:lvl3pPr marL="536575" indent="-171450" algn="l" defTabSz="912813" rtl="0" eaLnBrk="1" fontAlgn="base" hangingPunct="1">
              <a:spcBef>
                <a:spcPts val="0"/>
              </a:spcBef>
              <a:spcAft>
                <a:spcPts val="300"/>
              </a:spcAft>
              <a:buClr>
                <a:schemeClr val="tx2"/>
              </a:buClr>
              <a:buSzPct val="100000"/>
              <a:buFont typeface="Lucida Grande"/>
              <a:buChar char="-"/>
              <a:defRPr lang="en-AU" sz="1200" b="0" kern="1200" baseline="0" dirty="0" smtClean="0">
                <a:solidFill>
                  <a:schemeClr val="tx1"/>
                </a:solidFill>
                <a:latin typeface="+mn-lt"/>
                <a:ea typeface="SimHei" panose="02010609060101010101" pitchFamily="49" charset="-122"/>
                <a:cs typeface="ＭＳ Ｐゴシック" charset="0"/>
              </a:defRPr>
            </a:lvl3pPr>
            <a:lvl4pPr marL="719138" indent="-179388">
              <a:spcBef>
                <a:spcPts val="0"/>
              </a:spcBef>
              <a:spcAft>
                <a:spcPts val="300"/>
              </a:spcAft>
              <a:buClr>
                <a:schemeClr val="tx2"/>
              </a:buClr>
              <a:buFont typeface="Lucida Grande"/>
              <a:buChar char="–"/>
              <a:defRPr sz="1200" baseline="0">
                <a:solidFill>
                  <a:schemeClr val="tx1"/>
                </a:solidFill>
                <a:ea typeface="SimHei" panose="02010609060101010101" pitchFamily="49" charset="-122"/>
              </a:defRPr>
            </a:lvl4pPr>
            <a:lvl5pPr>
              <a:spcBef>
                <a:spcPts val="0"/>
              </a:spcBef>
              <a:spcAft>
                <a:spcPts val="300"/>
              </a:spcAft>
              <a:defRPr/>
            </a:lvl5pPr>
          </a:lstStyle>
          <a:p>
            <a:pPr lvl="0"/>
            <a:r>
              <a:rPr lang="en-AU" dirty="0"/>
              <a:t>Click to add text</a:t>
            </a:r>
          </a:p>
          <a:p>
            <a:pPr marL="357188" lvl="1" indent="-171450" algn="l" defTabSz="912813" rtl="0" eaLnBrk="1" fontAlgn="base" hangingPunct="1">
              <a:spcBef>
                <a:spcPts val="0"/>
              </a:spcBef>
              <a:spcAft>
                <a:spcPts val="300"/>
              </a:spcAft>
              <a:buClr>
                <a:srgbClr val="094D80"/>
              </a:buClr>
              <a:buFont typeface="Arial" charset="0"/>
              <a:buChar char="–"/>
            </a:pPr>
            <a:r>
              <a:rPr lang="en-AU" dirty="0"/>
              <a:t>Second level</a:t>
            </a:r>
          </a:p>
          <a:p>
            <a:pPr lvl="2"/>
            <a:r>
              <a:rPr lang="en-AU" dirty="0"/>
              <a:t>Third level</a:t>
            </a:r>
          </a:p>
          <a:p>
            <a:pPr lvl="3"/>
            <a:r>
              <a:rPr lang="en-AU" dirty="0"/>
              <a:t>Fourth level</a:t>
            </a:r>
            <a:endParaRPr lang="en-US" dirty="0"/>
          </a:p>
        </p:txBody>
      </p:sp>
      <p:sp>
        <p:nvSpPr>
          <p:cNvPr id="23"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24"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2547785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bination 3 col_Graph_3-up">
    <p:spTree>
      <p:nvGrpSpPr>
        <p:cNvPr id="1" name=""/>
        <p:cNvGrpSpPr/>
        <p:nvPr/>
      </p:nvGrpSpPr>
      <p:grpSpPr>
        <a:xfrm>
          <a:off x="0" y="0"/>
          <a:ext cx="0" cy="0"/>
          <a:chOff x="0" y="0"/>
          <a:chExt cx="0" cy="0"/>
        </a:xfrm>
      </p:grpSpPr>
      <p:sp>
        <p:nvSpPr>
          <p:cNvPr id="18" name="Chart Placeholder 25"/>
          <p:cNvSpPr>
            <a:spLocks noGrp="1"/>
          </p:cNvSpPr>
          <p:nvPr>
            <p:ph type="chart" sz="quarter" idx="23"/>
          </p:nvPr>
        </p:nvSpPr>
        <p:spPr>
          <a:xfrm>
            <a:off x="3274788"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19" name="Chart Placeholder 25"/>
          <p:cNvSpPr>
            <a:spLocks noGrp="1"/>
          </p:cNvSpPr>
          <p:nvPr>
            <p:ph type="chart" sz="quarter" idx="24"/>
          </p:nvPr>
        </p:nvSpPr>
        <p:spPr>
          <a:xfrm>
            <a:off x="6080513" y="1328738"/>
            <a:ext cx="2592000"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27" name="Chart Placeholder 25"/>
          <p:cNvSpPr>
            <a:spLocks noGrp="1"/>
          </p:cNvSpPr>
          <p:nvPr>
            <p:ph type="chart" sz="quarter" idx="27"/>
          </p:nvPr>
        </p:nvSpPr>
        <p:spPr>
          <a:xfrm>
            <a:off x="468313" y="1328738"/>
            <a:ext cx="2592749"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15"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6"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7" name="Text Placeholder 37"/>
          <p:cNvSpPr>
            <a:spLocks noGrp="1"/>
          </p:cNvSpPr>
          <p:nvPr>
            <p:ph type="body" sz="quarter" idx="14" hasCustomPrompt="1"/>
          </p:nvPr>
        </p:nvSpPr>
        <p:spPr>
          <a:xfrm>
            <a:off x="469062"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26" name="Text Placeholder 37"/>
          <p:cNvSpPr>
            <a:spLocks noGrp="1"/>
          </p:cNvSpPr>
          <p:nvPr>
            <p:ph type="body" sz="quarter" idx="28" hasCustomPrompt="1"/>
          </p:nvPr>
        </p:nvSpPr>
        <p:spPr>
          <a:xfrm>
            <a:off x="3274788"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0" name="Text Placeholder 37"/>
          <p:cNvSpPr>
            <a:spLocks noGrp="1"/>
          </p:cNvSpPr>
          <p:nvPr>
            <p:ph type="body" sz="quarter" idx="29" hasCustomPrompt="1"/>
          </p:nvPr>
        </p:nvSpPr>
        <p:spPr>
          <a:xfrm>
            <a:off x="6080513" y="4169749"/>
            <a:ext cx="2592000"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1" name="Text Placeholder 2"/>
          <p:cNvSpPr>
            <a:spLocks noGrp="1"/>
          </p:cNvSpPr>
          <p:nvPr>
            <p:ph type="body" sz="quarter" idx="18" hasCustomPrompt="1"/>
          </p:nvPr>
        </p:nvSpPr>
        <p:spPr>
          <a:xfrm>
            <a:off x="469062"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4" name="Text Placeholder 2"/>
          <p:cNvSpPr>
            <a:spLocks noGrp="1"/>
          </p:cNvSpPr>
          <p:nvPr>
            <p:ph type="body" sz="quarter" idx="20" hasCustomPrompt="1"/>
          </p:nvPr>
        </p:nvSpPr>
        <p:spPr>
          <a:xfrm>
            <a:off x="3274788"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5" name="Text Placeholder 2"/>
          <p:cNvSpPr>
            <a:spLocks noGrp="1"/>
          </p:cNvSpPr>
          <p:nvPr>
            <p:ph type="body" sz="quarter" idx="22" hasCustomPrompt="1"/>
          </p:nvPr>
        </p:nvSpPr>
        <p:spPr>
          <a:xfrm>
            <a:off x="6080513" y="994395"/>
            <a:ext cx="2592000" cy="196967"/>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36" name="Straight Connector 35"/>
          <p:cNvCxnSpPr/>
          <p:nvPr userDrawn="1"/>
        </p:nvCxnSpPr>
        <p:spPr>
          <a:xfrm>
            <a:off x="59753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16865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7785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bination 8_Graph_4-up ">
    <p:spTree>
      <p:nvGrpSpPr>
        <p:cNvPr id="1" name=""/>
        <p:cNvGrpSpPr/>
        <p:nvPr/>
      </p:nvGrpSpPr>
      <p:grpSpPr>
        <a:xfrm>
          <a:off x="0" y="0"/>
          <a:ext cx="0" cy="0"/>
          <a:chOff x="0" y="0"/>
          <a:chExt cx="0" cy="0"/>
        </a:xfrm>
      </p:grpSpPr>
      <p:sp>
        <p:nvSpPr>
          <p:cNvPr id="32" name="Text Placeholder 37"/>
          <p:cNvSpPr>
            <a:spLocks noGrp="1"/>
          </p:cNvSpPr>
          <p:nvPr>
            <p:ph type="body" sz="quarter" idx="14" hasCustomPrompt="1"/>
          </p:nvPr>
        </p:nvSpPr>
        <p:spPr>
          <a:xfrm>
            <a:off x="469063" y="4169749"/>
            <a:ext cx="3952459"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33" name="Text Placeholder 37"/>
          <p:cNvSpPr>
            <a:spLocks noGrp="1"/>
          </p:cNvSpPr>
          <p:nvPr>
            <p:ph type="body" sz="quarter" idx="22" hasCustomPrompt="1"/>
          </p:nvPr>
        </p:nvSpPr>
        <p:spPr>
          <a:xfrm>
            <a:off x="4721226" y="4169749"/>
            <a:ext cx="3952459" cy="327639"/>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6"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7"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25" name="Chart Placeholder 25"/>
          <p:cNvSpPr>
            <a:spLocks noGrp="1"/>
          </p:cNvSpPr>
          <p:nvPr>
            <p:ph type="chart" sz="quarter" idx="30"/>
          </p:nvPr>
        </p:nvSpPr>
        <p:spPr>
          <a:xfrm>
            <a:off x="4721226" y="1248967"/>
            <a:ext cx="3956049"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26" name="Text Placeholder 31"/>
          <p:cNvSpPr>
            <a:spLocks noGrp="1"/>
          </p:cNvSpPr>
          <p:nvPr>
            <p:ph type="body" sz="quarter" idx="21" hasCustomPrompt="1"/>
          </p:nvPr>
        </p:nvSpPr>
        <p:spPr>
          <a:xfrm>
            <a:off x="4725988" y="99194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27" name="Chart Placeholder 25"/>
          <p:cNvSpPr>
            <a:spLocks noGrp="1"/>
          </p:cNvSpPr>
          <p:nvPr>
            <p:ph type="chart" sz="quarter" idx="31"/>
          </p:nvPr>
        </p:nvSpPr>
        <p:spPr>
          <a:xfrm>
            <a:off x="4721226" y="2864177"/>
            <a:ext cx="3956049"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28" name="Text Placeholder 31"/>
          <p:cNvSpPr>
            <a:spLocks noGrp="1"/>
          </p:cNvSpPr>
          <p:nvPr>
            <p:ph type="body" sz="quarter" idx="32" hasCustomPrompt="1"/>
          </p:nvPr>
        </p:nvSpPr>
        <p:spPr>
          <a:xfrm>
            <a:off x="4725988" y="260715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cxnSp>
        <p:nvCxnSpPr>
          <p:cNvPr id="29" name="Straight Connector 28"/>
          <p:cNvCxnSpPr/>
          <p:nvPr userDrawn="1"/>
        </p:nvCxnSpPr>
        <p:spPr>
          <a:xfrm flipH="1">
            <a:off x="4575405" y="1042988"/>
            <a:ext cx="1" cy="3130550"/>
          </a:xfrm>
          <a:prstGeom prst="line">
            <a:avLst/>
          </a:prstGeom>
          <a:ln>
            <a:solidFill>
              <a:srgbClr val="08457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Chart Placeholder 25"/>
          <p:cNvSpPr>
            <a:spLocks noGrp="1"/>
          </p:cNvSpPr>
          <p:nvPr>
            <p:ph type="chart" sz="quarter" idx="33"/>
          </p:nvPr>
        </p:nvSpPr>
        <p:spPr>
          <a:xfrm>
            <a:off x="468313" y="1248967"/>
            <a:ext cx="395922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31" name="Text Placeholder 31"/>
          <p:cNvSpPr>
            <a:spLocks noGrp="1"/>
          </p:cNvSpPr>
          <p:nvPr>
            <p:ph type="body" sz="quarter" idx="34" hasCustomPrompt="1"/>
          </p:nvPr>
        </p:nvSpPr>
        <p:spPr>
          <a:xfrm>
            <a:off x="476251" y="99194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34" name="Chart Placeholder 25"/>
          <p:cNvSpPr>
            <a:spLocks noGrp="1"/>
          </p:cNvSpPr>
          <p:nvPr>
            <p:ph type="chart" sz="quarter" idx="35"/>
          </p:nvPr>
        </p:nvSpPr>
        <p:spPr>
          <a:xfrm>
            <a:off x="468313" y="2864177"/>
            <a:ext cx="3959225" cy="1307774"/>
          </a:xfrm>
          <a:prstGeom prst="rect">
            <a:avLst/>
          </a:prstGeom>
        </p:spPr>
        <p:txBody>
          <a:bodyPr vert="horz" lIns="108000" tIns="180000" rIns="180000" bIns="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36" name="Text Placeholder 31"/>
          <p:cNvSpPr>
            <a:spLocks noGrp="1"/>
          </p:cNvSpPr>
          <p:nvPr>
            <p:ph type="body" sz="quarter" idx="36" hasCustomPrompt="1"/>
          </p:nvPr>
        </p:nvSpPr>
        <p:spPr>
          <a:xfrm>
            <a:off x="476251" y="2607159"/>
            <a:ext cx="3951287"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4208431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bination 9_Text/Table_3 col ">
    <p:spTree>
      <p:nvGrpSpPr>
        <p:cNvPr id="1" name=""/>
        <p:cNvGrpSpPr/>
        <p:nvPr/>
      </p:nvGrpSpPr>
      <p:grpSpPr>
        <a:xfrm>
          <a:off x="0" y="0"/>
          <a:ext cx="0" cy="0"/>
          <a:chOff x="0" y="0"/>
          <a:chExt cx="0" cy="0"/>
        </a:xfrm>
      </p:grpSpPr>
      <p:sp>
        <p:nvSpPr>
          <p:cNvPr id="30" name="Table Placeholder 2"/>
          <p:cNvSpPr>
            <a:spLocks noGrp="1"/>
          </p:cNvSpPr>
          <p:nvPr>
            <p:ph type="tbl" sz="quarter" idx="17"/>
          </p:nvPr>
        </p:nvSpPr>
        <p:spPr>
          <a:xfrm>
            <a:off x="2664110" y="1335088"/>
            <a:ext cx="6013165" cy="28384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table</a:t>
            </a:r>
            <a:endParaRPr lang="en-US" dirty="0"/>
          </a:p>
        </p:txBody>
      </p:sp>
      <p:sp>
        <p:nvSpPr>
          <p:cNvPr id="11"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2"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3"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31"/>
          <p:cNvSpPr>
            <a:spLocks noGrp="1"/>
          </p:cNvSpPr>
          <p:nvPr>
            <p:ph type="body" sz="quarter" idx="21" hasCustomPrompt="1"/>
          </p:nvPr>
        </p:nvSpPr>
        <p:spPr>
          <a:xfrm>
            <a:off x="2664111" y="991949"/>
            <a:ext cx="6013164" cy="178039"/>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
        <p:nvSpPr>
          <p:cNvPr id="18" name="Text Placeholder 35"/>
          <p:cNvSpPr>
            <a:spLocks noGrp="1"/>
          </p:cNvSpPr>
          <p:nvPr>
            <p:ph type="body" sz="quarter" idx="22" hasCustomPrompt="1"/>
          </p:nvPr>
        </p:nvSpPr>
        <p:spPr>
          <a:xfrm>
            <a:off x="475571" y="2397126"/>
            <a:ext cx="1881867" cy="1776412"/>
          </a:xfrm>
          <a:prstGeom prst="rect">
            <a:avLst/>
          </a:prstGeom>
        </p:spPr>
        <p:txBody>
          <a:bodyPr vert="horz" lIns="0" tIns="0" rIns="0" bIns="0"/>
          <a:lstStyle>
            <a:lvl1pPr marL="0" indent="0">
              <a:buNone/>
              <a:defRPr lang="en-US" sz="12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add text click to add text click to add text click to add text</a:t>
            </a:r>
            <a:endParaRPr lang="en-US" dirty="0"/>
          </a:p>
        </p:txBody>
      </p:sp>
      <p:sp>
        <p:nvSpPr>
          <p:cNvPr id="19" name="Text Placeholder 3"/>
          <p:cNvSpPr>
            <a:spLocks noGrp="1"/>
          </p:cNvSpPr>
          <p:nvPr>
            <p:ph type="body" sz="quarter" idx="20"/>
          </p:nvPr>
        </p:nvSpPr>
        <p:spPr>
          <a:xfrm>
            <a:off x="475569" y="1049338"/>
            <a:ext cx="1881869" cy="1238250"/>
          </a:xfrm>
          <a:prstGeom prst="rect">
            <a:avLst/>
          </a:prstGeom>
          <a:solidFill>
            <a:schemeClr val="tx1"/>
          </a:solidFill>
        </p:spPr>
        <p:txBody>
          <a:bodyPr vert="horz" lIns="180000" tIns="108000" rIns="180000" bIns="180000"/>
          <a:lstStyle>
            <a:lvl1pPr marL="0" indent="0" algn="l" defTabSz="912813" rtl="0" eaLnBrk="1" fontAlgn="base" hangingPunct="1">
              <a:spcBef>
                <a:spcPts val="0"/>
              </a:spcBef>
              <a:spcAft>
                <a:spcPts val="300"/>
              </a:spcAft>
              <a:buNone/>
              <a:defRPr lang="en-AU" sz="1400" b="1"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US" smtClean="0"/>
              <a:t>Click to edit Master text styles</a:t>
            </a:r>
          </a:p>
        </p:txBody>
      </p:sp>
      <p:cxnSp>
        <p:nvCxnSpPr>
          <p:cNvPr id="20" name="Straight Connector 19"/>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788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_Full Page">
    <p:spTree>
      <p:nvGrpSpPr>
        <p:cNvPr id="1" name=""/>
        <p:cNvGrpSpPr/>
        <p:nvPr/>
      </p:nvGrpSpPr>
      <p:grpSpPr>
        <a:xfrm>
          <a:off x="0" y="0"/>
          <a:ext cx="0" cy="0"/>
          <a:chOff x="0" y="0"/>
          <a:chExt cx="0" cy="0"/>
        </a:xfrm>
      </p:grpSpPr>
      <p:sp>
        <p:nvSpPr>
          <p:cNvPr id="12" name="Table Placeholder 2"/>
          <p:cNvSpPr>
            <a:spLocks noGrp="1"/>
          </p:cNvSpPr>
          <p:nvPr>
            <p:ph type="tbl" sz="quarter" idx="17"/>
          </p:nvPr>
        </p:nvSpPr>
        <p:spPr>
          <a:xfrm>
            <a:off x="469063" y="1328738"/>
            <a:ext cx="8212137" cy="284480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table</a:t>
            </a:r>
            <a:endParaRPr lang="en-US" dirty="0"/>
          </a:p>
        </p:txBody>
      </p:sp>
      <p:sp>
        <p:nvSpPr>
          <p:cNvPr id="8"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9"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4" name="Text Placeholder 31"/>
          <p:cNvSpPr>
            <a:spLocks noGrp="1"/>
          </p:cNvSpPr>
          <p:nvPr>
            <p:ph type="body" sz="quarter" idx="11" hasCustomPrompt="1"/>
          </p:nvPr>
        </p:nvSpPr>
        <p:spPr>
          <a:xfrm>
            <a:off x="469062" y="991949"/>
            <a:ext cx="8203784" cy="186713"/>
          </a:xfrm>
          <a:prstGeom prst="rect">
            <a:avLst/>
          </a:prstGeom>
        </p:spPr>
        <p:txBody>
          <a:bodyPr vert="horz" lIns="0" tIns="0" rIns="0" bIns="0"/>
          <a:lstStyle>
            <a:lvl1pPr marL="0" indent="0">
              <a:buNone/>
              <a:defRPr lang="en-US" sz="1400" b="1" kern="1200" baseline="0" dirty="0">
                <a:solidFill>
                  <a:schemeClr val="tx2"/>
                </a:solidFill>
                <a:latin typeface="+mn-lt"/>
                <a:ea typeface="SimHei" panose="02010609060101010101" pitchFamily="49" charset="-122"/>
                <a:cs typeface="ＭＳ Ｐゴシック" charset="0"/>
              </a:defRPr>
            </a:lvl1pPr>
          </a:lstStyle>
          <a:p>
            <a:pPr lvl="0"/>
            <a:r>
              <a:rPr lang="en-AU" dirty="0"/>
              <a:t>Click to edit heading</a:t>
            </a:r>
            <a:endParaRPr lang="en-US" dirty="0"/>
          </a:p>
        </p:txBody>
      </p:sp>
    </p:spTree>
    <p:extLst>
      <p:ext uri="{BB962C8B-B14F-4D97-AF65-F5344CB8AC3E}">
        <p14:creationId xmlns:p14="http://schemas.microsoft.com/office/powerpoint/2010/main" val="3765004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0" name="Title 6"/>
          <p:cNvSpPr txBox="1">
            <a:spLocks/>
          </p:cNvSpPr>
          <p:nvPr userDrawn="1"/>
        </p:nvSpPr>
        <p:spPr>
          <a:xfrm>
            <a:off x="470222" y="99281"/>
            <a:ext cx="8201045" cy="520020"/>
          </a:xfrm>
          <a:prstGeom prst="rect">
            <a:avLst/>
          </a:prstGeom>
        </p:spPr>
        <p:txBody>
          <a:bodyPr lIns="0" tIns="0" rIns="0" bIns="0" anchor="b" anchorCtr="0"/>
          <a:lst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a:lstStyle>
          <a:p>
            <a:r>
              <a:rPr lang="en-US" sz="2400" baseline="0" dirty="0">
                <a:solidFill>
                  <a:schemeClr val="tx2"/>
                </a:solidFill>
                <a:ea typeface="SimHei" panose="02010609060101010101" pitchFamily="49" charset="-122"/>
              </a:rPr>
              <a:t>Important information</a:t>
            </a:r>
          </a:p>
        </p:txBody>
      </p:sp>
      <p:sp>
        <p:nvSpPr>
          <p:cNvPr id="11" name="Text Placeholder 2"/>
          <p:cNvSpPr>
            <a:spLocks noGrp="1"/>
          </p:cNvSpPr>
          <p:nvPr>
            <p:ph type="body" sz="quarter" idx="10" hasCustomPrompt="1"/>
          </p:nvPr>
        </p:nvSpPr>
        <p:spPr>
          <a:xfrm>
            <a:off x="476572" y="1049339"/>
            <a:ext cx="8205467" cy="3124200"/>
          </a:xfrm>
          <a:prstGeom prst="rect">
            <a:avLst/>
          </a:prstGeom>
        </p:spPr>
        <p:txBody>
          <a:bodyPr vert="horz" lIns="0" tIns="0" rIns="0" bIns="0"/>
          <a:lstStyle>
            <a:lvl1pPr marL="0" indent="0" algn="l" defTabSz="912813" rtl="0" eaLnBrk="1" fontAlgn="base" hangingPunct="1">
              <a:spcBef>
                <a:spcPts val="300"/>
              </a:spcBef>
              <a:spcAft>
                <a:spcPts val="300"/>
              </a:spcAft>
              <a:buFont typeface="Wingdings" charset="0"/>
              <a:buNone/>
              <a:defRPr lang="en-US" sz="1000" b="0" kern="1200" baseline="0" dirty="0">
                <a:solidFill>
                  <a:schemeClr val="tx1"/>
                </a:solidFill>
                <a:latin typeface="Arial" charset="0"/>
                <a:ea typeface="SimHei" panose="02010609060101010101" pitchFamily="49" charset="-122"/>
                <a:cs typeface="ＭＳ Ｐゴシック" charset="0"/>
              </a:defRPr>
            </a:lvl1pPr>
          </a:lstStyle>
          <a:p>
            <a:pPr lvl="0"/>
            <a:r>
              <a:rPr lang="en-AU" dirty="0"/>
              <a:t>Click to add disclaimer</a:t>
            </a:r>
            <a:endParaRPr lang="en-US" dirty="0"/>
          </a:p>
        </p:txBody>
      </p:sp>
    </p:spTree>
    <p:extLst>
      <p:ext uri="{BB962C8B-B14F-4D97-AF65-F5344CB8AC3E}">
        <p14:creationId xmlns:p14="http://schemas.microsoft.com/office/powerpoint/2010/main" val="300325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_4 sections">
    <p:bg>
      <p:bgPr>
        <a:solidFill>
          <a:schemeClr val="bg1"/>
        </a:solidFill>
        <a:effectLst/>
      </p:bgPr>
    </p:bg>
    <p:spTree>
      <p:nvGrpSpPr>
        <p:cNvPr id="1" name=""/>
        <p:cNvGrpSpPr/>
        <p:nvPr/>
      </p:nvGrpSpPr>
      <p:grpSpPr>
        <a:xfrm>
          <a:off x="0" y="0"/>
          <a:ext cx="0" cy="0"/>
          <a:chOff x="0" y="0"/>
          <a:chExt cx="0" cy="0"/>
        </a:xfrm>
      </p:grpSpPr>
      <p:sp>
        <p:nvSpPr>
          <p:cNvPr id="28" name="Rectangle 27"/>
          <p:cNvSpPr/>
          <p:nvPr userDrawn="1"/>
        </p:nvSpPr>
        <p:spPr>
          <a:xfrm>
            <a:off x="471907" y="1886162"/>
            <a:ext cx="3959225" cy="500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dirty="0">
              <a:solidFill>
                <a:srgbClr val="FFFFFF"/>
              </a:solidFill>
              <a:ea typeface="SimHei" panose="02010609060101010101" pitchFamily="49" charset="-122"/>
            </a:endParaRPr>
          </a:p>
        </p:txBody>
      </p:sp>
      <p:sp>
        <p:nvSpPr>
          <p:cNvPr id="29" name="Rectangle 28"/>
          <p:cNvSpPr/>
          <p:nvPr userDrawn="1"/>
        </p:nvSpPr>
        <p:spPr>
          <a:xfrm>
            <a:off x="471907" y="2323741"/>
            <a:ext cx="3959225" cy="11804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dirty="0">
              <a:solidFill>
                <a:srgbClr val="FFFFFF"/>
              </a:solidFill>
              <a:ea typeface="SimHei" panose="02010609060101010101" pitchFamily="49" charset="-122"/>
            </a:endParaRPr>
          </a:p>
        </p:txBody>
      </p:sp>
      <p:sp>
        <p:nvSpPr>
          <p:cNvPr id="31" name="Text Placeholder 2"/>
          <p:cNvSpPr>
            <a:spLocks noGrp="1"/>
          </p:cNvSpPr>
          <p:nvPr>
            <p:ph type="body" sz="quarter" idx="10" hasCustomPrompt="1"/>
          </p:nvPr>
        </p:nvSpPr>
        <p:spPr>
          <a:xfrm>
            <a:off x="597872" y="2435989"/>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1</a:t>
            </a:r>
            <a:endParaRPr lang="en-US" dirty="0"/>
          </a:p>
        </p:txBody>
      </p:sp>
      <p:sp>
        <p:nvSpPr>
          <p:cNvPr id="32" name="Text Placeholder 2"/>
          <p:cNvSpPr>
            <a:spLocks noGrp="1"/>
          </p:cNvSpPr>
          <p:nvPr>
            <p:ph type="body" sz="quarter" idx="11" hasCustomPrompt="1"/>
          </p:nvPr>
        </p:nvSpPr>
        <p:spPr>
          <a:xfrm>
            <a:off x="597872" y="2691910"/>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2</a:t>
            </a:r>
            <a:endParaRPr lang="en-US" dirty="0"/>
          </a:p>
        </p:txBody>
      </p:sp>
      <p:sp>
        <p:nvSpPr>
          <p:cNvPr id="33" name="Text Placeholder 2"/>
          <p:cNvSpPr>
            <a:spLocks noGrp="1"/>
          </p:cNvSpPr>
          <p:nvPr>
            <p:ph type="body" sz="quarter" idx="12" hasCustomPrompt="1"/>
          </p:nvPr>
        </p:nvSpPr>
        <p:spPr>
          <a:xfrm>
            <a:off x="597872" y="2947831"/>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3</a:t>
            </a:r>
            <a:endParaRPr lang="en-US" dirty="0"/>
          </a:p>
        </p:txBody>
      </p:sp>
      <p:sp>
        <p:nvSpPr>
          <p:cNvPr id="34" name="Text Placeholder 2"/>
          <p:cNvSpPr>
            <a:spLocks noGrp="1"/>
          </p:cNvSpPr>
          <p:nvPr>
            <p:ph type="body" sz="quarter" idx="13" hasCustomPrompt="1"/>
          </p:nvPr>
        </p:nvSpPr>
        <p:spPr>
          <a:xfrm>
            <a:off x="597872" y="3203751"/>
            <a:ext cx="3658632" cy="203333"/>
          </a:xfrm>
          <a:prstGeom prst="rect">
            <a:avLst/>
          </a:prstGeom>
        </p:spPr>
        <p:txBody>
          <a:bodyPr vert="horz" lIns="0" tIns="0" rIns="0" bIns="0" anchor="ctr" anchorCtr="0"/>
          <a:lstStyle>
            <a:lvl1pPr marL="0" indent="0">
              <a:buNone/>
              <a:defRPr lang="en-US" sz="1600" b="0" kern="1200" baseline="0" dirty="0" smtClean="0">
                <a:solidFill>
                  <a:schemeClr val="bg1"/>
                </a:solidFill>
                <a:latin typeface="+mn-lt"/>
                <a:ea typeface="SimHei" panose="02010609060101010101" pitchFamily="49" charset="-122"/>
                <a:cs typeface="ＭＳ Ｐゴシック" charset="0"/>
              </a:defRPr>
            </a:lvl1pPr>
          </a:lstStyle>
          <a:p>
            <a:pPr lvl="0"/>
            <a:r>
              <a:rPr lang="en-AU" dirty="0"/>
              <a:t>Click to edit section 4</a:t>
            </a:r>
            <a:endParaRPr lang="en-US" dirty="0"/>
          </a:p>
        </p:txBody>
      </p:sp>
      <p:cxnSp>
        <p:nvCxnSpPr>
          <p:cNvPr id="35" name="Straight Connector 34"/>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10"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12" name="Text Placeholder 2"/>
          <p:cNvSpPr txBox="1">
            <a:spLocks/>
          </p:cNvSpPr>
          <p:nvPr userDrawn="1"/>
        </p:nvSpPr>
        <p:spPr bwMode="auto">
          <a:xfrm>
            <a:off x="597873" y="1947608"/>
            <a:ext cx="3833259" cy="216436"/>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baseline="0" dirty="0">
                <a:ea typeface="SimHei" panose="02010609060101010101" pitchFamily="49" charset="-122"/>
              </a:rPr>
              <a:t>Contents</a:t>
            </a:r>
            <a:endParaRPr lang="en-GB" sz="2000" b="1" baseline="0" dirty="0">
              <a:ea typeface="SimHei" panose="02010609060101010101" pitchFamily="49" charset="-122"/>
            </a:endParaRPr>
          </a:p>
        </p:txBody>
      </p:sp>
    </p:spTree>
    <p:extLst>
      <p:ext uri="{BB962C8B-B14F-4D97-AF65-F5344CB8AC3E}">
        <p14:creationId xmlns:p14="http://schemas.microsoft.com/office/powerpoint/2010/main" val="163920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_Table">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471907" y="1886163"/>
            <a:ext cx="3959225" cy="4399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anchor="ctr"/>
          <a:lstStyle/>
          <a:p>
            <a:pPr algn="ctr" defTabSz="914239" fontAlgn="auto">
              <a:spcBef>
                <a:spcPts val="0"/>
              </a:spcBef>
              <a:spcAft>
                <a:spcPts val="0"/>
              </a:spcAft>
              <a:defRPr/>
            </a:pPr>
            <a:endParaRPr lang="en-GB" sz="1800" b="0" baseline="0" dirty="0">
              <a:solidFill>
                <a:srgbClr val="FFFFFF"/>
              </a:solidFill>
              <a:ea typeface="SimHei" panose="02010609060101010101" pitchFamily="49" charset="-122"/>
            </a:endParaRPr>
          </a:p>
        </p:txBody>
      </p:sp>
      <p:sp>
        <p:nvSpPr>
          <p:cNvPr id="14" name="Text Placeholder 2"/>
          <p:cNvSpPr txBox="1">
            <a:spLocks/>
          </p:cNvSpPr>
          <p:nvPr userDrawn="1"/>
        </p:nvSpPr>
        <p:spPr bwMode="auto">
          <a:xfrm>
            <a:off x="597873" y="1947608"/>
            <a:ext cx="3833259" cy="216436"/>
          </a:xfrm>
          <a:prstGeom prst="rect">
            <a:avLst/>
          </a:prstGeom>
          <a:noFill/>
          <a:ln algn="ct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lgn="l" rtl="0" eaLnBrk="1" fontAlgn="base" hangingPunct="1">
              <a:spcBef>
                <a:spcPts val="600"/>
              </a:spcBef>
              <a:spcAft>
                <a:spcPts val="600"/>
              </a:spcAft>
              <a:buFont typeface="Arial" pitchFamily="34" charset="0"/>
              <a:buNone/>
              <a:defRPr sz="1600" kern="1200" smtClean="0">
                <a:solidFill>
                  <a:schemeClr val="bg1"/>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baseline="0" dirty="0">
                <a:ea typeface="SimHei" panose="02010609060101010101" pitchFamily="49" charset="-122"/>
              </a:rPr>
              <a:t>Contents</a:t>
            </a:r>
            <a:endParaRPr lang="en-GB" sz="2000" b="1" baseline="0" dirty="0">
              <a:ea typeface="SimHei" panose="02010609060101010101" pitchFamily="49" charset="-122"/>
            </a:endParaRPr>
          </a:p>
        </p:txBody>
      </p:sp>
      <p:cxnSp>
        <p:nvCxnSpPr>
          <p:cNvPr id="15" name="Straight Connector 14"/>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5"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Tree>
    <p:extLst>
      <p:ext uri="{BB962C8B-B14F-4D97-AF65-F5344CB8AC3E}">
        <p14:creationId xmlns:p14="http://schemas.microsoft.com/office/powerpoint/2010/main" val="75823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bg1"/>
        </a:solid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0" y="2324100"/>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itle 3"/>
          <p:cNvSpPr>
            <a:spLocks noGrp="1"/>
          </p:cNvSpPr>
          <p:nvPr>
            <p:ph type="title" hasCustomPrompt="1"/>
          </p:nvPr>
        </p:nvSpPr>
        <p:spPr>
          <a:xfrm>
            <a:off x="478254" y="1969260"/>
            <a:ext cx="8203784" cy="282957"/>
          </a:xfrm>
          <a:prstGeom prst="rect">
            <a:avLst/>
          </a:prstGeom>
        </p:spPr>
        <p:txBody>
          <a:bodyPr vert="horz" lIns="0" tIns="0" rIns="0" bIns="0" anchor="b" anchorCtr="0"/>
          <a:lstStyle>
            <a:lvl1pPr>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section title</a:t>
            </a:r>
            <a:endParaRPr lang="en-US" dirty="0"/>
          </a:p>
        </p:txBody>
      </p:sp>
      <p:pic>
        <p:nvPicPr>
          <p:cNvPr id="5" name="Picture 4" descr="_FIDELITY LOGO_NEW_RGB_FINAL.ai"/>
          <p:cNvPicPr>
            <a:picLocks noChangeAspect="1"/>
          </p:cNvPicPr>
          <p:nvPr userDrawn="1"/>
        </p:nvPicPr>
        <p:blipFill rotWithShape="1">
          <a:blip r:embed="rId2"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Tree>
    <p:extLst>
      <p:ext uri="{BB962C8B-B14F-4D97-AF65-F5344CB8AC3E}">
        <p14:creationId xmlns:p14="http://schemas.microsoft.com/office/powerpoint/2010/main" val="267436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11"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spTree>
    <p:extLst>
      <p:ext uri="{BB962C8B-B14F-4D97-AF65-F5344CB8AC3E}">
        <p14:creationId xmlns:p14="http://schemas.microsoft.com/office/powerpoint/2010/main" val="421874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er Profile_1">
    <p:bg>
      <p:bgPr>
        <a:solidFill>
          <a:schemeClr val="bg1"/>
        </a:solidFill>
        <a:effectLst/>
      </p:bgPr>
    </p:bg>
    <p:spTree>
      <p:nvGrpSpPr>
        <p:cNvPr id="1" name=""/>
        <p:cNvGrpSpPr/>
        <p:nvPr/>
      </p:nvGrpSpPr>
      <p:grpSpPr>
        <a:xfrm>
          <a:off x="0" y="0"/>
          <a:ext cx="0" cy="0"/>
          <a:chOff x="0" y="0"/>
          <a:chExt cx="0" cy="0"/>
        </a:xfrm>
      </p:grpSpPr>
      <p:sp>
        <p:nvSpPr>
          <p:cNvPr id="20" name="Text Placeholder 29"/>
          <p:cNvSpPr>
            <a:spLocks noGrp="1"/>
          </p:cNvSpPr>
          <p:nvPr>
            <p:ph type="body" sz="quarter" idx="10" hasCustomPrompt="1"/>
          </p:nvPr>
        </p:nvSpPr>
        <p:spPr>
          <a:xfrm>
            <a:off x="1731797" y="649684"/>
            <a:ext cx="6945478"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add position title</a:t>
            </a:r>
            <a:endParaRPr lang="en-US" dirty="0"/>
          </a:p>
        </p:txBody>
      </p:sp>
      <p:sp>
        <p:nvSpPr>
          <p:cNvPr id="23" name="Title 9"/>
          <p:cNvSpPr>
            <a:spLocks noGrp="1"/>
          </p:cNvSpPr>
          <p:nvPr>
            <p:ph type="title" hasCustomPrompt="1"/>
          </p:nvPr>
        </p:nvSpPr>
        <p:spPr>
          <a:xfrm>
            <a:off x="1731797" y="99281"/>
            <a:ext cx="6945478" cy="520020"/>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add name</a:t>
            </a:r>
            <a:endParaRPr lang="en-US" dirty="0"/>
          </a:p>
        </p:txBody>
      </p:sp>
      <p:sp>
        <p:nvSpPr>
          <p:cNvPr id="10" name="Text Placeholder 35"/>
          <p:cNvSpPr>
            <a:spLocks noGrp="1"/>
          </p:cNvSpPr>
          <p:nvPr>
            <p:ph type="body" sz="quarter" idx="21" hasCustomPrompt="1"/>
          </p:nvPr>
        </p:nvSpPr>
        <p:spPr>
          <a:xfrm>
            <a:off x="475571" y="2285014"/>
            <a:ext cx="1881868" cy="1888524"/>
          </a:xfrm>
          <a:prstGeom prst="rect">
            <a:avLst/>
          </a:prstGeom>
          <a:solidFill>
            <a:schemeClr val="tx1"/>
          </a:solidFill>
        </p:spPr>
        <p:txBody>
          <a:bodyPr vert="horz" lIns="180000" tIns="108000" rIns="180000" bIns="180000"/>
          <a:lstStyle>
            <a:lvl1pPr marL="0" indent="0">
              <a:buFont typeface="Wingdings" charset="2"/>
              <a:buNone/>
              <a:defRPr lang="en-US" sz="1200" b="0" kern="1200" baseline="0" dirty="0">
                <a:solidFill>
                  <a:schemeClr val="bg1"/>
                </a:solidFill>
                <a:latin typeface="+mn-lt"/>
                <a:ea typeface="SimHei" panose="02010609060101010101" pitchFamily="49" charset="-122"/>
                <a:cs typeface="ＭＳ Ｐゴシック" charset="0"/>
              </a:defRPr>
            </a:lvl1pPr>
          </a:lstStyle>
          <a:p>
            <a:pPr lvl="0"/>
            <a:r>
              <a:rPr lang="en-AU" dirty="0"/>
              <a:t>Click to add text</a:t>
            </a:r>
          </a:p>
          <a:p>
            <a:pPr lvl="0"/>
            <a:endParaRPr lang="en-US" dirty="0"/>
          </a:p>
        </p:txBody>
      </p:sp>
      <p:sp>
        <p:nvSpPr>
          <p:cNvPr id="11" name="Text Placeholder 3"/>
          <p:cNvSpPr>
            <a:spLocks noGrp="1"/>
          </p:cNvSpPr>
          <p:nvPr>
            <p:ph type="body" sz="quarter" idx="20" hasCustomPrompt="1"/>
          </p:nvPr>
        </p:nvSpPr>
        <p:spPr>
          <a:xfrm>
            <a:off x="475569" y="1042988"/>
            <a:ext cx="1881869" cy="1242026"/>
          </a:xfrm>
          <a:prstGeom prst="rect">
            <a:avLst/>
          </a:prstGeom>
          <a:solidFill>
            <a:schemeClr val="tx2"/>
          </a:solidFill>
        </p:spPr>
        <p:txBody>
          <a:bodyPr vert="horz" lIns="180000" tIns="108000" rIns="180000" bIns="180000"/>
          <a:lstStyle>
            <a:lvl1pPr marL="0" indent="0" algn="l" defTabSz="912813" rtl="0" eaLnBrk="1" fontAlgn="base" hangingPunct="1">
              <a:spcBef>
                <a:spcPts val="0"/>
              </a:spcBef>
              <a:spcAft>
                <a:spcPts val="300"/>
              </a:spcAft>
              <a:buNone/>
              <a:defRPr lang="en-AU" sz="1200" b="0" kern="1200" baseline="0" dirty="0" smtClean="0">
                <a:solidFill>
                  <a:srgbClr val="FFFFFF"/>
                </a:solidFill>
                <a:latin typeface="+mn-lt"/>
                <a:ea typeface="SimHei" panose="02010609060101010101" pitchFamily="49" charset="-122"/>
                <a:cs typeface="ＭＳ Ｐゴシック" charset="0"/>
              </a:defRPr>
            </a:lvl1pPr>
            <a:lvl2pPr marL="357188" indent="-171450" algn="l" defTabSz="912813" rtl="0" eaLnBrk="1" fontAlgn="base" hangingPunct="1">
              <a:spcBef>
                <a:spcPts val="0"/>
              </a:spcBef>
              <a:spcAft>
                <a:spcPts val="300"/>
              </a:spcAft>
              <a:defRPr lang="en-AU" sz="1400" b="1" kern="1200" dirty="0" smtClean="0">
                <a:solidFill>
                  <a:srgbClr val="FFFFFF"/>
                </a:solidFill>
                <a:latin typeface="+mn-lt"/>
                <a:ea typeface="ＭＳ Ｐゴシック" charset="0"/>
                <a:cs typeface="ＭＳ Ｐゴシック" charset="0"/>
              </a:defRPr>
            </a:lvl2pPr>
            <a:lvl3pPr marL="541338" indent="-180975" algn="l" defTabSz="912813" rtl="0" eaLnBrk="1" fontAlgn="base" hangingPunct="1">
              <a:spcBef>
                <a:spcPts val="0"/>
              </a:spcBef>
              <a:spcAft>
                <a:spcPts val="300"/>
              </a:spcAft>
              <a:buFont typeface="Lucida Grande"/>
              <a:buChar char="–"/>
              <a:defRPr lang="en-AU" sz="1200" b="1" kern="1200" dirty="0" smtClean="0">
                <a:solidFill>
                  <a:srgbClr val="FFFFFF"/>
                </a:solidFill>
                <a:latin typeface="+mn-lt"/>
                <a:ea typeface="ＭＳ Ｐゴシック" charset="0"/>
                <a:cs typeface="ＭＳ Ｐゴシック" charset="0"/>
              </a:defRPr>
            </a:lvl3pPr>
            <a:lvl4pPr marL="715963" indent="-174625" algn="l" defTabSz="912813" rtl="0" eaLnBrk="1" fontAlgn="base" hangingPunct="1">
              <a:spcBef>
                <a:spcPts val="0"/>
              </a:spcBef>
              <a:spcAft>
                <a:spcPts val="300"/>
              </a:spcAft>
              <a:buFont typeface="Arial"/>
              <a:buChar char="–"/>
              <a:defRPr lang="en-US" sz="1000" b="1" kern="1200" dirty="0">
                <a:solidFill>
                  <a:srgbClr val="FFFFFF"/>
                </a:solidFill>
                <a:latin typeface="+mn-lt"/>
                <a:ea typeface="ＭＳ Ｐゴシック" charset="0"/>
                <a:cs typeface="ＭＳ Ｐゴシック" charset="0"/>
              </a:defRPr>
            </a:lvl4pPr>
          </a:lstStyle>
          <a:p>
            <a:pPr lvl="0"/>
            <a:r>
              <a:rPr lang="en-AU" dirty="0"/>
              <a:t>Click to edit text</a:t>
            </a:r>
            <a:endParaRPr lang="en-US" dirty="0"/>
          </a:p>
        </p:txBody>
      </p:sp>
      <p:sp>
        <p:nvSpPr>
          <p:cNvPr id="12" name="Table Placeholder 2"/>
          <p:cNvSpPr>
            <a:spLocks noGrp="1"/>
          </p:cNvSpPr>
          <p:nvPr>
            <p:ph type="tbl" sz="quarter" idx="17"/>
          </p:nvPr>
        </p:nvSpPr>
        <p:spPr>
          <a:xfrm>
            <a:off x="2668588" y="1049338"/>
            <a:ext cx="6008687" cy="12382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table</a:t>
            </a:r>
            <a:endParaRPr lang="en-US" dirty="0"/>
          </a:p>
        </p:txBody>
      </p:sp>
      <p:sp>
        <p:nvSpPr>
          <p:cNvPr id="13" name="Text Placeholder 35"/>
          <p:cNvSpPr>
            <a:spLocks noGrp="1"/>
          </p:cNvSpPr>
          <p:nvPr>
            <p:ph type="body" sz="quarter" idx="22" hasCustomPrompt="1"/>
          </p:nvPr>
        </p:nvSpPr>
        <p:spPr>
          <a:xfrm>
            <a:off x="475571" y="2660650"/>
            <a:ext cx="1881868" cy="1512888"/>
          </a:xfrm>
          <a:prstGeom prst="rect">
            <a:avLst/>
          </a:prstGeom>
          <a:noFill/>
        </p:spPr>
        <p:txBody>
          <a:bodyPr vert="horz" lIns="180000" tIns="0" rIns="180000" bIns="180000"/>
          <a:lstStyle>
            <a:lvl1pPr marL="171450" indent="-171450">
              <a:spcBef>
                <a:spcPts val="0"/>
              </a:spcBef>
              <a:spcAft>
                <a:spcPts val="300"/>
              </a:spcAft>
              <a:buFont typeface="Wingdings" charset="2"/>
              <a:buChar char="§"/>
              <a:defRPr lang="en-US" sz="1200" b="0" kern="1200" baseline="0" dirty="0">
                <a:solidFill>
                  <a:schemeClr val="bg1"/>
                </a:solidFill>
                <a:latin typeface="+mn-lt"/>
                <a:ea typeface="SimHei" panose="02010609060101010101" pitchFamily="49" charset="-122"/>
                <a:cs typeface="ＭＳ Ｐゴシック" charset="0"/>
              </a:defRPr>
            </a:lvl1pPr>
            <a:lvl2pPr>
              <a:spcBef>
                <a:spcPts val="0"/>
              </a:spcBef>
              <a:spcAft>
                <a:spcPts val="300"/>
              </a:spcAft>
              <a:defRPr sz="1200">
                <a:solidFill>
                  <a:schemeClr val="bg1"/>
                </a:solidFill>
              </a:defRPr>
            </a:lvl2pPr>
            <a:lvl3pPr marL="474663" indent="-109538">
              <a:spcBef>
                <a:spcPts val="0"/>
              </a:spcBef>
              <a:spcAft>
                <a:spcPts val="300"/>
              </a:spcAft>
              <a:buFont typeface="Lucida Grande"/>
              <a:buChar char="-"/>
              <a:defRPr sz="1200">
                <a:solidFill>
                  <a:schemeClr val="bg1"/>
                </a:solidFill>
              </a:defRPr>
            </a:lvl3pPr>
            <a:lvl4pPr>
              <a:spcBef>
                <a:spcPts val="0"/>
              </a:spcBef>
              <a:spcAft>
                <a:spcPts val="300"/>
              </a:spcAft>
              <a:defRPr sz="1200">
                <a:solidFill>
                  <a:schemeClr val="bg1"/>
                </a:solidFill>
              </a:defRPr>
            </a:lvl4pPr>
          </a:lstStyle>
          <a:p>
            <a:pPr lvl="0"/>
            <a:r>
              <a:rPr lang="en-AU" dirty="0"/>
              <a:t>Click to add text</a:t>
            </a:r>
            <a:endParaRPr lang="en-US" dirty="0"/>
          </a:p>
        </p:txBody>
      </p:sp>
      <p:sp>
        <p:nvSpPr>
          <p:cNvPr id="4" name="Picture Placeholder 3"/>
          <p:cNvSpPr>
            <a:spLocks noGrp="1"/>
          </p:cNvSpPr>
          <p:nvPr>
            <p:ph type="pic" sz="quarter" idx="23"/>
          </p:nvPr>
        </p:nvSpPr>
        <p:spPr>
          <a:xfrm>
            <a:off x="475568" y="99281"/>
            <a:ext cx="1059752" cy="780194"/>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dirty="0" smtClean="0"/>
              <a:t>Click icon to add picture</a:t>
            </a:r>
            <a:endParaRPr lang="en-US" dirty="0"/>
          </a:p>
        </p:txBody>
      </p:sp>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14" name="Chart Placeholder 25"/>
          <p:cNvSpPr>
            <a:spLocks noGrp="1"/>
          </p:cNvSpPr>
          <p:nvPr>
            <p:ph type="chart" sz="quarter" idx="19"/>
          </p:nvPr>
        </p:nvSpPr>
        <p:spPr>
          <a:xfrm>
            <a:off x="2668588" y="2398713"/>
            <a:ext cx="6008687" cy="1774825"/>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chart</a:t>
            </a:r>
            <a:endParaRPr lang="en-US" dirty="0"/>
          </a:p>
        </p:txBody>
      </p:sp>
      <p:sp>
        <p:nvSpPr>
          <p:cNvPr id="15" name="Text Placeholder 37"/>
          <p:cNvSpPr>
            <a:spLocks noGrp="1"/>
          </p:cNvSpPr>
          <p:nvPr>
            <p:ph type="body" sz="quarter" idx="2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cxnSp>
        <p:nvCxnSpPr>
          <p:cNvPr id="24" name="Straight Connector 23"/>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17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resenter Profile_2">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bwMode="auto">
          <a:xfrm>
            <a:off x="2900681" y="5148578"/>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nchorCtr="0">
            <a:spAutoFit/>
          </a:bodyPr>
          <a:lstStyle/>
          <a:p>
            <a:pPr algn="l">
              <a:spcBef>
                <a:spcPct val="0"/>
              </a:spcBef>
              <a:buClr>
                <a:srgbClr val="01286D"/>
              </a:buClr>
              <a:buSzPct val="80000"/>
              <a:buFont typeface="Wingdings" pitchFamily="2" charset="2"/>
              <a:buNone/>
            </a:pPr>
            <a:endParaRPr lang="en-US" sz="800" b="0" baseline="0" dirty="0">
              <a:solidFill>
                <a:schemeClr val="tx1"/>
              </a:solidFill>
              <a:ea typeface="SimHei" panose="02010609060101010101" pitchFamily="49" charset="-122"/>
            </a:endParaRPr>
          </a:p>
        </p:txBody>
      </p:sp>
      <p:sp>
        <p:nvSpPr>
          <p:cNvPr id="21" name="Picture Placeholder 3"/>
          <p:cNvSpPr>
            <a:spLocks noGrp="1"/>
          </p:cNvSpPr>
          <p:nvPr>
            <p:ph type="pic" sz="quarter" idx="24"/>
          </p:nvPr>
        </p:nvSpPr>
        <p:spPr>
          <a:xfrm>
            <a:off x="475569" y="1042988"/>
            <a:ext cx="1881870" cy="1174598"/>
          </a:xfrm>
          <a:prstGeom prst="rect">
            <a:avLst/>
          </a:prstGeom>
        </p:spPr>
        <p:txBody>
          <a:bodyPr vert="horz" lIns="72000" tIns="0" rIns="72000" bIns="0" anchor="ctr" anchorCtr="0"/>
          <a:lstStyle>
            <a:lvl1pPr marL="0" indent="0" algn="ctr">
              <a:buNone/>
              <a:defRPr sz="1000" baseline="0">
                <a:solidFill>
                  <a:schemeClr val="tx1"/>
                </a:solidFill>
                <a:ea typeface="SimHei" panose="02010609060101010101" pitchFamily="49" charset="-122"/>
              </a:defRPr>
            </a:lvl1pPr>
          </a:lstStyle>
          <a:p>
            <a:r>
              <a:rPr lang="en-US" dirty="0" smtClean="0"/>
              <a:t>Click icon to add picture</a:t>
            </a:r>
            <a:endParaRPr lang="en-US" dirty="0"/>
          </a:p>
        </p:txBody>
      </p:sp>
      <p:sp>
        <p:nvSpPr>
          <p:cNvPr id="13" name="Text Placeholder 35"/>
          <p:cNvSpPr>
            <a:spLocks noGrp="1"/>
          </p:cNvSpPr>
          <p:nvPr>
            <p:ph type="body" sz="quarter" idx="28" hasCustomPrompt="1"/>
          </p:nvPr>
        </p:nvSpPr>
        <p:spPr>
          <a:xfrm>
            <a:off x="475571" y="2211385"/>
            <a:ext cx="1881868" cy="1962154"/>
          </a:xfrm>
          <a:prstGeom prst="rect">
            <a:avLst/>
          </a:prstGeom>
          <a:solidFill>
            <a:schemeClr val="accent1"/>
          </a:solidFill>
        </p:spPr>
        <p:txBody>
          <a:bodyPr vert="horz" lIns="180000" tIns="180000" rIns="180000" bIns="180000"/>
          <a:lstStyle>
            <a:lvl1pPr marL="0" indent="0">
              <a:buFont typeface="Wingdings" charset="2"/>
              <a:buNone/>
              <a:defRPr lang="en-US" sz="1000" b="1" kern="1200" baseline="0" dirty="0">
                <a:solidFill>
                  <a:schemeClr val="bg1"/>
                </a:solidFill>
                <a:latin typeface="+mn-lt"/>
                <a:ea typeface="SimHei" panose="02010609060101010101" pitchFamily="49" charset="-122"/>
                <a:cs typeface="ＭＳ Ｐゴシック" charset="0"/>
              </a:defRPr>
            </a:lvl1pPr>
          </a:lstStyle>
          <a:p>
            <a:pPr lvl="0"/>
            <a:r>
              <a:rPr lang="en-AU" dirty="0"/>
              <a:t>Click to edit title</a:t>
            </a:r>
          </a:p>
          <a:p>
            <a:pPr lvl="0"/>
            <a:endParaRPr lang="en-US" dirty="0"/>
          </a:p>
        </p:txBody>
      </p:sp>
      <p:sp>
        <p:nvSpPr>
          <p:cNvPr id="16" name="Table Placeholder 2"/>
          <p:cNvSpPr>
            <a:spLocks noGrp="1"/>
          </p:cNvSpPr>
          <p:nvPr>
            <p:ph type="tbl" sz="quarter" idx="17"/>
          </p:nvPr>
        </p:nvSpPr>
        <p:spPr>
          <a:xfrm>
            <a:off x="2668588" y="1049338"/>
            <a:ext cx="6008687" cy="3143250"/>
          </a:xfrm>
          <a:prstGeom prst="rect">
            <a:avLst/>
          </a:prstGeom>
        </p:spPr>
        <p:txBody>
          <a:bodyPr vert="horz" lIns="108000" tIns="180000" rIns="180000" bIns="180000"/>
          <a:lstStyle>
            <a:lvl1pPr marL="0" indent="0">
              <a:buNone/>
              <a:defRPr sz="1200" baseline="0">
                <a:solidFill>
                  <a:schemeClr val="tx1"/>
                </a:solidFill>
                <a:ea typeface="SimHei" panose="02010609060101010101" pitchFamily="49" charset="-122"/>
              </a:defRPr>
            </a:lvl1pPr>
          </a:lstStyle>
          <a:p>
            <a:r>
              <a:rPr lang="en-US" dirty="0" smtClean="0"/>
              <a:t>Click icon to add table</a:t>
            </a:r>
            <a:endParaRPr lang="en-US" dirty="0"/>
          </a:p>
        </p:txBody>
      </p:sp>
      <p:sp>
        <p:nvSpPr>
          <p:cNvPr id="10" name="Text Placeholder 37"/>
          <p:cNvSpPr>
            <a:spLocks noGrp="1"/>
          </p:cNvSpPr>
          <p:nvPr>
            <p:ph type="body" sz="quarter" idx="14" hasCustomPrompt="1"/>
          </p:nvPr>
        </p:nvSpPr>
        <p:spPr>
          <a:xfrm>
            <a:off x="469062" y="4246563"/>
            <a:ext cx="8203784" cy="250825"/>
          </a:xfrm>
          <a:prstGeom prst="rect">
            <a:avLst/>
          </a:prstGeom>
        </p:spPr>
        <p:txBody>
          <a:bodyPr vert="horz" lIns="0" tIns="0" rIns="0" bIns="0" anchor="b" anchorCtr="0"/>
          <a:lstStyle>
            <a:lvl1pPr marL="0" indent="0">
              <a:lnSpc>
                <a:spcPct val="90000"/>
              </a:lnSpc>
              <a:spcBef>
                <a:spcPts val="0"/>
              </a:spcBef>
              <a:spcAft>
                <a:spcPts val="0"/>
              </a:spcAft>
              <a:buNone/>
              <a:defRPr lang="en-US" sz="800" b="0" kern="1200" baseline="0" dirty="0">
                <a:solidFill>
                  <a:schemeClr val="tx1"/>
                </a:solidFill>
                <a:latin typeface="+mn-lt"/>
                <a:ea typeface="SimHei" panose="02010609060101010101" pitchFamily="49" charset="-122"/>
                <a:cs typeface="ＭＳ Ｐゴシック" charset="0"/>
              </a:defRPr>
            </a:lvl1pPr>
          </a:lstStyle>
          <a:p>
            <a:pPr lvl="0"/>
            <a:r>
              <a:rPr lang="en-AU" dirty="0"/>
              <a:t>Click to edit source</a:t>
            </a:r>
            <a:endParaRPr lang="en-US" dirty="0"/>
          </a:p>
        </p:txBody>
      </p:sp>
      <p:sp>
        <p:nvSpPr>
          <p:cNvPr id="17" name="Text Placeholder 29"/>
          <p:cNvSpPr>
            <a:spLocks noGrp="1"/>
          </p:cNvSpPr>
          <p:nvPr>
            <p:ph type="body" sz="quarter" idx="10" hasCustomPrompt="1"/>
          </p:nvPr>
        </p:nvSpPr>
        <p:spPr>
          <a:xfrm>
            <a:off x="469063" y="649684"/>
            <a:ext cx="8203451" cy="301229"/>
          </a:xfrm>
          <a:prstGeom prst="rect">
            <a:avLst/>
          </a:prstGeom>
        </p:spPr>
        <p:txBody>
          <a:bodyPr vert="horz" lIns="0" tIns="0" rIns="0" bIns="0" anchor="t" anchorCtr="0"/>
          <a:lstStyle>
            <a:lvl1pPr marL="0" indent="0" algn="l" defTabSz="912813" rtl="0" eaLnBrk="1" fontAlgn="base" hangingPunct="1">
              <a:spcBef>
                <a:spcPts val="600"/>
              </a:spcBef>
              <a:spcAft>
                <a:spcPts val="600"/>
              </a:spcAft>
              <a:buFont typeface="Wingdings" charset="0"/>
              <a:buNone/>
              <a:defRPr lang="en-US" sz="1800" b="1" kern="1200" baseline="0" dirty="0">
                <a:solidFill>
                  <a:schemeClr val="tx1"/>
                </a:solidFill>
                <a:latin typeface="Arial"/>
                <a:ea typeface="SimHei" panose="02010609060101010101" pitchFamily="49" charset="-122"/>
                <a:cs typeface="Arial"/>
              </a:defRPr>
            </a:lvl1pPr>
          </a:lstStyle>
          <a:p>
            <a:pPr lvl="0"/>
            <a:r>
              <a:rPr lang="en-AU" dirty="0"/>
              <a:t>Click to edit subtitle</a:t>
            </a:r>
            <a:endParaRPr lang="en-US" dirty="0"/>
          </a:p>
        </p:txBody>
      </p:sp>
      <p:sp>
        <p:nvSpPr>
          <p:cNvPr id="18" name="Title 9"/>
          <p:cNvSpPr>
            <a:spLocks noGrp="1"/>
          </p:cNvSpPr>
          <p:nvPr>
            <p:ph type="title" hasCustomPrompt="1"/>
          </p:nvPr>
        </p:nvSpPr>
        <p:spPr>
          <a:xfrm>
            <a:off x="469063" y="146556"/>
            <a:ext cx="8203451" cy="472745"/>
          </a:xfrm>
          <a:prstGeom prst="rect">
            <a:avLst/>
          </a:prstGeom>
        </p:spPr>
        <p:txBody>
          <a:bodyPr vert="horz" lIns="0" tIns="0" rIns="0" bIns="0" anchor="b" anchorCtr="0"/>
          <a:lstStyle>
            <a:lvl1pPr>
              <a:lnSpc>
                <a:spcPct val="90000"/>
              </a:lnSpc>
              <a:defRPr lang="en-US" sz="2400" b="1" kern="1200" baseline="0" dirty="0">
                <a:solidFill>
                  <a:schemeClr val="tx2"/>
                </a:solidFill>
                <a:latin typeface="Arial" pitchFamily="34" charset="0"/>
                <a:ea typeface="SimHei" panose="02010609060101010101" pitchFamily="49" charset="-122"/>
                <a:cs typeface="Arial" pitchFamily="34" charset="0"/>
              </a:defRPr>
            </a:lvl1pPr>
          </a:lstStyle>
          <a:p>
            <a:r>
              <a:rPr lang="en-AU" dirty="0"/>
              <a:t>Click to edit title</a:t>
            </a:r>
            <a:endParaRPr lang="en-US" dirty="0"/>
          </a:p>
        </p:txBody>
      </p:sp>
      <p:cxnSp>
        <p:nvCxnSpPr>
          <p:cNvPr id="22" name="Straight Connector 21"/>
          <p:cNvCxnSpPr/>
          <p:nvPr userDrawn="1"/>
        </p:nvCxnSpPr>
        <p:spPr>
          <a:xfrm>
            <a:off x="2501900" y="1042988"/>
            <a:ext cx="0" cy="313055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26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3" name="Straight Connector 22"/>
          <p:cNvCxnSpPr/>
          <p:nvPr/>
        </p:nvCxnSpPr>
        <p:spPr>
          <a:xfrm>
            <a:off x="0" y="4568927"/>
            <a:ext cx="9144000" cy="0"/>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 name="Picture 7" descr="_FIDELITY LOGO_NEW_RGB_FINAL.ai"/>
          <p:cNvPicPr>
            <a:picLocks noChangeAspect="1"/>
          </p:cNvPicPr>
          <p:nvPr/>
        </p:nvPicPr>
        <p:blipFill rotWithShape="1">
          <a:blip r:embed="rId37" cstate="email">
            <a:extLst>
              <a:ext uri="{28A0092B-C50C-407E-A947-70E740481C1C}">
                <a14:useLocalDpi xmlns:a14="http://schemas.microsoft.com/office/drawing/2010/main" val="0"/>
              </a:ext>
            </a:extLst>
          </a:blip>
          <a:srcRect l="3221" t="8722" r="3508" b="6285"/>
          <a:stretch/>
        </p:blipFill>
        <p:spPr>
          <a:xfrm>
            <a:off x="7517242" y="4660901"/>
            <a:ext cx="1176974" cy="374235"/>
          </a:xfrm>
          <a:prstGeom prst="rect">
            <a:avLst/>
          </a:prstGeom>
        </p:spPr>
      </p:pic>
      <p:sp>
        <p:nvSpPr>
          <p:cNvPr id="9" name="Slide Number Placeholder 5"/>
          <p:cNvSpPr txBox="1">
            <a:spLocks/>
          </p:cNvSpPr>
          <p:nvPr/>
        </p:nvSpPr>
        <p:spPr bwMode="auto">
          <a:xfrm>
            <a:off x="718524" y="4741170"/>
            <a:ext cx="56444" cy="18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r>
              <a:rPr lang="en-US" sz="900" baseline="0" dirty="0">
                <a:solidFill>
                  <a:schemeClr val="tx1"/>
                </a:solidFill>
                <a:ea typeface="SimHei" panose="02010609060101010101" pitchFamily="49" charset="-122"/>
              </a:rPr>
              <a:t>|</a:t>
            </a:r>
          </a:p>
        </p:txBody>
      </p:sp>
      <p:sp>
        <p:nvSpPr>
          <p:cNvPr id="10" name="Slide Number Placeholder 5"/>
          <p:cNvSpPr txBox="1">
            <a:spLocks/>
          </p:cNvSpPr>
          <p:nvPr/>
        </p:nvSpPr>
        <p:spPr bwMode="auto">
          <a:xfrm>
            <a:off x="469434" y="4762907"/>
            <a:ext cx="242338" cy="172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defPPr>
              <a:defRPr lang="en-US"/>
            </a:defPPr>
            <a:lvl1pPr algn="r" defTabSz="912813" rtl="0" fontAlgn="base">
              <a:spcBef>
                <a:spcPct val="0"/>
              </a:spcBef>
              <a:spcAft>
                <a:spcPct val="0"/>
              </a:spcAft>
              <a:defRPr sz="1000" b="0" kern="1200">
                <a:solidFill>
                  <a:srgbClr val="8D847A"/>
                </a:solidFill>
                <a:latin typeface="Arial" charset="0"/>
                <a:ea typeface="ＭＳ Ｐゴシック" charset="0"/>
                <a:cs typeface="ＭＳ Ｐゴシック" charset="0"/>
              </a:defRPr>
            </a:lvl1pPr>
            <a:lvl2pPr marL="4556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2pPr>
            <a:lvl3pPr marL="9128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3pPr>
            <a:lvl4pPr marL="13700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4pPr>
            <a:lvl5pPr marL="1827213" indent="1588" algn="l" defTabSz="912813" rtl="0" fontAlgn="base">
              <a:spcBef>
                <a:spcPct val="0"/>
              </a:spcBef>
              <a:spcAft>
                <a:spcPct val="0"/>
              </a:spcAft>
              <a:defRPr sz="24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tx1"/>
                </a:solidFill>
                <a:latin typeface="Arial" charset="0"/>
                <a:ea typeface="ＭＳ Ｐゴシック" charset="0"/>
                <a:cs typeface="ＭＳ Ｐゴシック" charset="0"/>
              </a:defRPr>
            </a:lvl9pPr>
          </a:lstStyle>
          <a:p>
            <a:pPr algn="l"/>
            <a:fld id="{91270AED-9B57-3943-988F-815CA556DED6}" type="slidenum">
              <a:rPr lang="en-US" sz="900" b="1" baseline="0" smtClean="0">
                <a:solidFill>
                  <a:schemeClr val="tx2"/>
                </a:solidFill>
                <a:ea typeface="SimHei" panose="02010609060101010101" pitchFamily="49" charset="-122"/>
              </a:rPr>
              <a:pPr algn="l"/>
              <a:t>‹#›</a:t>
            </a:fld>
            <a:endParaRPr lang="en-US" sz="900" b="1" baseline="0" dirty="0">
              <a:solidFill>
                <a:schemeClr val="tx2"/>
              </a:solidFill>
              <a:ea typeface="SimHei" panose="02010609060101010101" pitchFamily="49" charset="-122"/>
            </a:endParaRPr>
          </a:p>
        </p:txBody>
      </p:sp>
      <p:sp>
        <p:nvSpPr>
          <p:cNvPr id="11" name="Rectangle 10">
            <a:extLst>
              <a:ext uri="{FF2B5EF4-FFF2-40B4-BE49-F238E27FC236}">
                <a16:creationId xmlns:a16="http://schemas.microsoft.com/office/drawing/2014/main" xmlns="" id="{31999A98-703D-423A-90BD-51DAE354BDAD}"/>
              </a:ext>
            </a:extLst>
          </p:cNvPr>
          <p:cNvSpPr/>
          <p:nvPr/>
        </p:nvSpPr>
        <p:spPr>
          <a:xfrm>
            <a:off x="3853092" y="4568927"/>
            <a:ext cx="3531476"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spcBef>
                <a:spcPct val="0"/>
              </a:spcBef>
              <a:buClr>
                <a:srgbClr val="01286D"/>
              </a:buClr>
              <a:buSzPct val="80000"/>
              <a:buFont typeface="Wingdings" pitchFamily="2" charset="2"/>
              <a:buNone/>
            </a:pPr>
            <a:r>
              <a:rPr lang="en-GB" sz="900" b="0" dirty="0">
                <a:solidFill>
                  <a:schemeClr val="tx2"/>
                </a:solidFill>
              </a:rPr>
              <a:t>PLEASE DELETE AS APPROPRIATE: Fidelity International Internal Information | Fidelity International Confidential Information | Fidelity International Highly Confidential Information</a:t>
            </a:r>
            <a:endParaRPr lang="en-US" sz="900" b="0" dirty="0">
              <a:solidFill>
                <a:schemeClr val="tx2"/>
              </a:solidFill>
            </a:endParaRPr>
          </a:p>
        </p:txBody>
      </p:sp>
      <p:sp>
        <p:nvSpPr>
          <p:cNvPr id="13" name="Rectangle 12">
            <a:extLst>
              <a:ext uri="{FF2B5EF4-FFF2-40B4-BE49-F238E27FC236}">
                <a16:creationId xmlns:a16="http://schemas.microsoft.com/office/drawing/2014/main" xmlns="" id="{B6754295-2650-4CFC-A612-045834918F77}"/>
              </a:ext>
            </a:extLst>
          </p:cNvPr>
          <p:cNvSpPr/>
          <p:nvPr/>
        </p:nvSpPr>
        <p:spPr>
          <a:xfrm>
            <a:off x="710670" y="4576957"/>
            <a:ext cx="3142422" cy="57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900" baseline="0" dirty="0">
                <a:solidFill>
                  <a:schemeClr val="tx2"/>
                </a:solidFill>
                <a:ea typeface="SimHei" panose="02010609060101010101" pitchFamily="49" charset="-122"/>
              </a:rPr>
              <a:t>Presentation title</a:t>
            </a:r>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69" r:id="rId6"/>
    <p:sldLayoutId id="2147483791" r:id="rId7"/>
    <p:sldLayoutId id="2147483792" r:id="rId8"/>
    <p:sldLayoutId id="2147483795" r:id="rId9"/>
    <p:sldLayoutId id="2147483794" r:id="rId10"/>
    <p:sldLayoutId id="2147483793" r:id="rId11"/>
    <p:sldLayoutId id="2147483777" r:id="rId12"/>
    <p:sldLayoutId id="2147483778" r:id="rId13"/>
    <p:sldLayoutId id="2147483767" r:id="rId14"/>
    <p:sldLayoutId id="2147483768" r:id="rId15"/>
    <p:sldLayoutId id="2147483779" r:id="rId16"/>
    <p:sldLayoutId id="2147483780" r:id="rId17"/>
    <p:sldLayoutId id="2147483757" r:id="rId18"/>
    <p:sldLayoutId id="2147483783" r:id="rId19"/>
    <p:sldLayoutId id="2147483763" r:id="rId20"/>
    <p:sldLayoutId id="2147483764" r:id="rId21"/>
    <p:sldLayoutId id="2147483752" r:id="rId22"/>
    <p:sldLayoutId id="2147483754" r:id="rId23"/>
    <p:sldLayoutId id="2147483774" r:id="rId24"/>
    <p:sldLayoutId id="2147483775" r:id="rId25"/>
    <p:sldLayoutId id="2147483753" r:id="rId26"/>
    <p:sldLayoutId id="2147483773" r:id="rId27"/>
    <p:sldLayoutId id="2147483755" r:id="rId28"/>
    <p:sldLayoutId id="2147483785" r:id="rId29"/>
    <p:sldLayoutId id="2147483797" r:id="rId30"/>
    <p:sldLayoutId id="2147483781" r:id="rId31"/>
    <p:sldLayoutId id="2147483756" r:id="rId32"/>
    <p:sldLayoutId id="2147483765" r:id="rId33"/>
    <p:sldLayoutId id="2147483784" r:id="rId34"/>
    <p:sldLayoutId id="2147483750" r:id="rId35"/>
  </p:sldLayoutIdLst>
  <p:hf hdr="0" ftr="0" dt="0"/>
  <p:txStyles>
    <p:titleStyle>
      <a:lvl1pPr algn="l" rtl="0" eaLnBrk="1" fontAlgn="base" hangingPunct="1">
        <a:spcBef>
          <a:spcPct val="0"/>
        </a:spcBef>
        <a:spcAft>
          <a:spcPct val="0"/>
        </a:spcAft>
        <a:defRPr sz="2200" kern="1200">
          <a:solidFill>
            <a:srgbClr val="094D80"/>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2000">
          <a:solidFill>
            <a:schemeClr val="tx2"/>
          </a:solidFill>
          <a:latin typeface="Arial" charset="0"/>
          <a:ea typeface="ＭＳ Ｐゴシック" charset="0"/>
        </a:defRPr>
      </a:lvl2pPr>
      <a:lvl3pPr algn="l" rtl="0" eaLnBrk="1" fontAlgn="base" hangingPunct="1">
        <a:spcBef>
          <a:spcPct val="0"/>
        </a:spcBef>
        <a:spcAft>
          <a:spcPct val="0"/>
        </a:spcAft>
        <a:defRPr sz="2000">
          <a:solidFill>
            <a:schemeClr val="tx2"/>
          </a:solidFill>
          <a:latin typeface="Arial" charset="0"/>
          <a:ea typeface="ＭＳ Ｐゴシック" charset="0"/>
        </a:defRPr>
      </a:lvl3pPr>
      <a:lvl4pPr algn="l" rtl="0" eaLnBrk="1" fontAlgn="base" hangingPunct="1">
        <a:spcBef>
          <a:spcPct val="0"/>
        </a:spcBef>
        <a:spcAft>
          <a:spcPct val="0"/>
        </a:spcAft>
        <a:defRPr sz="2000">
          <a:solidFill>
            <a:schemeClr val="tx2"/>
          </a:solidFill>
          <a:latin typeface="Arial" charset="0"/>
          <a:ea typeface="ＭＳ Ｐゴシック" charset="0"/>
        </a:defRPr>
      </a:lvl4pPr>
      <a:lvl5pPr algn="l" rtl="0" eaLnBrk="1" fontAlgn="base" hangingPunct="1">
        <a:spcBef>
          <a:spcPct val="0"/>
        </a:spcBef>
        <a:spcAft>
          <a:spcPct val="0"/>
        </a:spcAft>
        <a:defRPr sz="2000">
          <a:solidFill>
            <a:schemeClr val="tx2"/>
          </a:solidFill>
          <a:latin typeface="Arial" charset="0"/>
          <a:ea typeface="ＭＳ Ｐゴシック" charset="0"/>
        </a:defRPr>
      </a:lvl5pPr>
      <a:lvl6pPr marL="457200" algn="l" rtl="0" eaLnBrk="1" fontAlgn="base" hangingPunct="1">
        <a:spcBef>
          <a:spcPct val="0"/>
        </a:spcBef>
        <a:spcAft>
          <a:spcPct val="0"/>
        </a:spcAft>
        <a:defRPr sz="2000">
          <a:solidFill>
            <a:schemeClr val="tx2"/>
          </a:solidFill>
          <a:latin typeface="Arial" charset="0"/>
          <a:ea typeface="ＭＳ Ｐゴシック" charset="0"/>
        </a:defRPr>
      </a:lvl6pPr>
      <a:lvl7pPr marL="914400" algn="l" rtl="0" eaLnBrk="1" fontAlgn="base" hangingPunct="1">
        <a:spcBef>
          <a:spcPct val="0"/>
        </a:spcBef>
        <a:spcAft>
          <a:spcPct val="0"/>
        </a:spcAft>
        <a:defRPr sz="2000">
          <a:solidFill>
            <a:schemeClr val="tx2"/>
          </a:solidFill>
          <a:latin typeface="Arial" charset="0"/>
          <a:ea typeface="ＭＳ Ｐゴシック" charset="0"/>
        </a:defRPr>
      </a:lvl7pPr>
      <a:lvl8pPr marL="1371600" algn="l" rtl="0" eaLnBrk="1" fontAlgn="base" hangingPunct="1">
        <a:spcBef>
          <a:spcPct val="0"/>
        </a:spcBef>
        <a:spcAft>
          <a:spcPct val="0"/>
        </a:spcAft>
        <a:defRPr sz="2000">
          <a:solidFill>
            <a:schemeClr val="tx2"/>
          </a:solidFill>
          <a:latin typeface="Arial" charset="0"/>
          <a:ea typeface="ＭＳ Ｐゴシック" charset="0"/>
        </a:defRPr>
      </a:lvl8pPr>
      <a:lvl9pPr marL="1828800" algn="l" rtl="0" eaLnBrk="1" fontAlgn="base" hangingPunct="1">
        <a:spcBef>
          <a:spcPct val="0"/>
        </a:spcBef>
        <a:spcAft>
          <a:spcPct val="0"/>
        </a:spcAft>
        <a:defRPr sz="2000">
          <a:solidFill>
            <a:schemeClr val="tx2"/>
          </a:solidFill>
          <a:latin typeface="Arial" charset="0"/>
          <a:ea typeface="ＭＳ Ｐゴシック" charset="0"/>
        </a:defRPr>
      </a:lvl9pPr>
    </p:titleStyle>
    <p:bodyStyle>
      <a:lvl1pPr marL="177800" indent="-177800" algn="l" rtl="0" eaLnBrk="1" fontAlgn="base" hangingPunct="1">
        <a:spcBef>
          <a:spcPts val="600"/>
        </a:spcBef>
        <a:spcAft>
          <a:spcPts val="600"/>
        </a:spcAft>
        <a:buFont typeface="Wingdings" charset="0"/>
        <a:buChar char="§"/>
        <a:defRPr sz="1400" kern="1200">
          <a:solidFill>
            <a:srgbClr val="3F4C64"/>
          </a:solidFill>
          <a:latin typeface="+mn-lt"/>
          <a:ea typeface="ＭＳ Ｐゴシック" charset="0"/>
          <a:cs typeface="ＭＳ Ｐゴシック" charset="0"/>
        </a:defRPr>
      </a:lvl1pPr>
      <a:lvl2pPr marL="357188" indent="-171450"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2pPr>
      <a:lvl3pPr marL="474663" indent="-10953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3pPr>
      <a:lvl4pPr marL="652463" indent="-168275"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4pPr>
      <a:lvl5pPr marL="814388" indent="-153988" algn="l" rtl="0" eaLnBrk="1" fontAlgn="base" hangingPunct="1">
        <a:spcBef>
          <a:spcPts val="600"/>
        </a:spcBef>
        <a:spcAft>
          <a:spcPts val="600"/>
        </a:spcAft>
        <a:buFont typeface="Arial" charset="0"/>
        <a:buChar char="»"/>
        <a:defRPr sz="1400" kern="1200">
          <a:solidFill>
            <a:srgbClr val="3F4C64"/>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ournaldev.com/2603/spring-transaction-management-jdbc-example" TargetMode="External"/><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hyperlink" Target="https://www.baeldung.com/swagger-2-documentation-for-spring-rest-api" TargetMode="External"/><Relationship Id="rId5" Type="http://schemas.openxmlformats.org/officeDocument/2006/relationships/hyperlink" Target="https://cloud.spring.io/" TargetMode="External"/><Relationship Id="rId4" Type="http://schemas.openxmlformats.org/officeDocument/2006/relationships/hyperlink" Target="https://docs.spring.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start.spring.io/"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projects.spring.io/spring-framework/"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hyperlink" Target="http://www.datageekery.com/" TargetMode="External"/><Relationship Id="rId5" Type="http://schemas.openxmlformats.org/officeDocument/2006/relationships/hyperlink" Target="http://www.jooq.org/" TargetMode="External"/><Relationship Id="rId4" Type="http://schemas.openxmlformats.org/officeDocument/2006/relationships/hyperlink" Target="https://projects.spring.io/spring-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spring.io/spring-boot/docs/current/reference/html/production-ready-endpoinats.html"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docs.spring.io/spring-boot/docs/current/reference/html/using-boot-devtools.html"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597189" y="2508986"/>
            <a:ext cx="3745135" cy="197983"/>
          </a:xfrm>
        </p:spPr>
        <p:txBody>
          <a:bodyPr/>
          <a:lstStyle/>
          <a:p>
            <a:r>
              <a:rPr lang="en-US" dirty="0" smtClean="0"/>
              <a:t>Virendra Jangid</a:t>
            </a:r>
            <a:endParaRPr lang="en-US" dirty="0"/>
          </a:p>
        </p:txBody>
      </p:sp>
      <p:sp>
        <p:nvSpPr>
          <p:cNvPr id="9" name="Title 8"/>
          <p:cNvSpPr>
            <a:spLocks noGrp="1"/>
          </p:cNvSpPr>
          <p:nvPr>
            <p:ph type="title"/>
          </p:nvPr>
        </p:nvSpPr>
        <p:spPr/>
        <p:txBody>
          <a:bodyPr/>
          <a:lstStyle/>
          <a:p>
            <a:r>
              <a:rPr lang="en-US" dirty="0"/>
              <a:t>Spring Boot </a:t>
            </a:r>
            <a:endParaRPr lang="en-US" dirty="0"/>
          </a:p>
        </p:txBody>
      </p:sp>
      <p:sp>
        <p:nvSpPr>
          <p:cNvPr id="11" name="Text Placeholder 10"/>
          <p:cNvSpPr>
            <a:spLocks noGrp="1"/>
          </p:cNvSpPr>
          <p:nvPr>
            <p:ph type="body" sz="quarter" idx="11"/>
          </p:nvPr>
        </p:nvSpPr>
        <p:spPr/>
        <p:txBody>
          <a:bodyPr/>
          <a:lstStyle/>
          <a:p>
            <a:r>
              <a:rPr lang="en-US" dirty="0" smtClean="0"/>
              <a:t>29</a:t>
            </a:r>
            <a:r>
              <a:rPr lang="en-US" baseline="30000" dirty="0" smtClean="0"/>
              <a:t>th</a:t>
            </a:r>
            <a:r>
              <a:rPr lang="en-US" dirty="0" smtClean="0"/>
              <a:t> November, 2018</a:t>
            </a:r>
            <a:endParaRPr lang="en-US" dirty="0"/>
          </a:p>
        </p:txBody>
      </p:sp>
    </p:spTree>
    <p:extLst>
      <p:ext uri="{BB962C8B-B14F-4D97-AF65-F5344CB8AC3E}">
        <p14:creationId xmlns:p14="http://schemas.microsoft.com/office/powerpoint/2010/main" val="811718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050" b="1" dirty="0" smtClean="0"/>
              <a:t>References</a:t>
            </a:r>
            <a:r>
              <a:rPr lang="en-US" sz="1050" dirty="0" smtClean="0"/>
              <a:t> </a:t>
            </a:r>
            <a:r>
              <a:rPr lang="en-US" dirty="0" smtClean="0"/>
              <a:t>:</a:t>
            </a:r>
          </a:p>
          <a:p>
            <a:r>
              <a:rPr lang="en-US" dirty="0">
                <a:hlinkClick r:id="rId3"/>
              </a:rPr>
              <a:t>https://</a:t>
            </a:r>
            <a:r>
              <a:rPr lang="en-US" dirty="0" smtClean="0">
                <a:hlinkClick r:id="rId3"/>
              </a:rPr>
              <a:t>www.journaldev.com/2603/spring-transaction-management-jdbc-example</a:t>
            </a:r>
            <a:endParaRPr lang="en-US" dirty="0" smtClean="0"/>
          </a:p>
          <a:p>
            <a:r>
              <a:rPr lang="en-US" dirty="0">
                <a:hlinkClick r:id="rId4"/>
              </a:rPr>
              <a:t>https://docs.spring.io</a:t>
            </a:r>
            <a:r>
              <a:rPr lang="en-US" dirty="0" smtClean="0">
                <a:hlinkClick r:id="rId4"/>
              </a:rPr>
              <a:t>/</a:t>
            </a:r>
            <a:endParaRPr lang="en-US" dirty="0" smtClean="0"/>
          </a:p>
          <a:p>
            <a:r>
              <a:rPr lang="en-US" dirty="0">
                <a:hlinkClick r:id="rId5"/>
              </a:rPr>
              <a:t>https://cloud.spring.io</a:t>
            </a:r>
            <a:r>
              <a:rPr lang="en-US" dirty="0" smtClean="0">
                <a:hlinkClick r:id="rId5"/>
              </a:rPr>
              <a:t>/</a:t>
            </a:r>
            <a:endParaRPr lang="en-US" dirty="0" smtClean="0"/>
          </a:p>
          <a:p>
            <a:r>
              <a:rPr lang="en-US" dirty="0">
                <a:hlinkClick r:id="rId6"/>
              </a:rPr>
              <a:t>https://</a:t>
            </a:r>
            <a:r>
              <a:rPr lang="en-US" dirty="0" smtClean="0">
                <a:hlinkClick r:id="rId6"/>
              </a:rPr>
              <a:t>www.baeldung.com/swagger-2-documentation-for-spring-rest-api</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60253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823" y="1952496"/>
            <a:ext cx="8203451" cy="472745"/>
          </a:xfrm>
        </p:spPr>
        <p:txBody>
          <a:bodyPr/>
          <a:lstStyle/>
          <a:p>
            <a:r>
              <a:rPr lang="en-GB" dirty="0" smtClean="0"/>
              <a:t>												</a:t>
            </a:r>
            <a:r>
              <a:rPr lang="en-GB" sz="3200" dirty="0" smtClean="0"/>
              <a:t>Queries?</a:t>
            </a:r>
            <a:endParaRPr lang="en-GB" dirty="0"/>
          </a:p>
        </p:txBody>
      </p:sp>
    </p:spTree>
    <p:extLst>
      <p:ext uri="{BB962C8B-B14F-4D97-AF65-F5344CB8AC3E}">
        <p14:creationId xmlns:p14="http://schemas.microsoft.com/office/powerpoint/2010/main" val="341844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GB"/>
          </a:p>
        </p:txBody>
      </p:sp>
      <p:sp>
        <p:nvSpPr>
          <p:cNvPr id="4" name="Title 3"/>
          <p:cNvSpPr>
            <a:spLocks noGrp="1"/>
          </p:cNvSpPr>
          <p:nvPr>
            <p:ph type="title"/>
          </p:nvPr>
        </p:nvSpPr>
        <p:spPr>
          <a:xfrm>
            <a:off x="499543" y="1693416"/>
            <a:ext cx="8203451" cy="472745"/>
          </a:xfrm>
        </p:spPr>
        <p:txBody>
          <a:bodyPr/>
          <a:lstStyle/>
          <a:p>
            <a:pPr algn="ctr"/>
            <a:r>
              <a:rPr lang="en-GB" dirty="0" smtClean="0"/>
              <a:t>Thank You!!!</a:t>
            </a:r>
            <a:endParaRPr lang="en-GB" dirty="0"/>
          </a:p>
        </p:txBody>
      </p:sp>
    </p:spTree>
    <p:extLst>
      <p:ext uri="{BB962C8B-B14F-4D97-AF65-F5344CB8AC3E}">
        <p14:creationId xmlns:p14="http://schemas.microsoft.com/office/powerpoint/2010/main" val="261848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78254" y="739140"/>
            <a:ext cx="8199021" cy="3434398"/>
          </a:xfrm>
        </p:spPr>
        <p:txBody>
          <a:bodyPr/>
          <a:lstStyle/>
          <a:p>
            <a:pPr marL="171450" indent="-171450">
              <a:buFont typeface="Wingdings" panose="05000000000000000000" pitchFamily="2" charset="2"/>
              <a:buChar char="Ø"/>
            </a:pPr>
            <a:r>
              <a:rPr lang="en-GB" sz="1400" i="1" dirty="0" smtClean="0"/>
              <a:t>Introduction</a:t>
            </a:r>
          </a:p>
          <a:p>
            <a:pPr marL="171450" indent="-171450">
              <a:buFont typeface="Wingdings" panose="05000000000000000000" pitchFamily="2" charset="2"/>
              <a:buChar char="Ø"/>
            </a:pPr>
            <a:r>
              <a:rPr lang="en-GB" sz="1400" i="1" dirty="0" smtClean="0"/>
              <a:t>Ways of Creating Projects</a:t>
            </a:r>
          </a:p>
          <a:p>
            <a:pPr marL="171450" indent="-171450">
              <a:buFont typeface="Wingdings" panose="05000000000000000000" pitchFamily="2" charset="2"/>
              <a:buChar char="Ø"/>
            </a:pPr>
            <a:r>
              <a:rPr lang="en-GB" sz="1400" i="1" dirty="0" smtClean="0"/>
              <a:t>Configuration and Properties</a:t>
            </a:r>
          </a:p>
          <a:p>
            <a:pPr marL="171450" indent="-171450">
              <a:buFont typeface="Wingdings" panose="05000000000000000000" pitchFamily="2" charset="2"/>
              <a:buChar char="Ø"/>
            </a:pPr>
            <a:r>
              <a:rPr lang="en-GB" sz="1400" i="1" dirty="0" smtClean="0"/>
              <a:t>Working with relational data</a:t>
            </a:r>
          </a:p>
          <a:p>
            <a:pPr marL="171450" indent="-171450">
              <a:buFont typeface="Wingdings" panose="05000000000000000000" pitchFamily="2" charset="2"/>
              <a:buChar char="Ø"/>
            </a:pPr>
            <a:r>
              <a:rPr lang="en-GB" sz="1400" i="1" dirty="0" smtClean="0"/>
              <a:t>Transactions</a:t>
            </a:r>
          </a:p>
          <a:p>
            <a:pPr marL="171450" indent="-171450">
              <a:buFont typeface="Wingdings" panose="05000000000000000000" pitchFamily="2" charset="2"/>
              <a:buChar char="Ø"/>
            </a:pPr>
            <a:r>
              <a:rPr lang="en-GB" sz="1400" i="1" dirty="0" smtClean="0"/>
              <a:t> Actuator</a:t>
            </a:r>
          </a:p>
          <a:p>
            <a:pPr marL="171450" indent="-171450">
              <a:buFont typeface="Wingdings" panose="05000000000000000000" pitchFamily="2" charset="2"/>
              <a:buChar char="Ø"/>
            </a:pPr>
            <a:r>
              <a:rPr lang="en-GB" sz="1400" i="1" dirty="0" smtClean="0"/>
              <a:t>Developer tools</a:t>
            </a:r>
          </a:p>
          <a:p>
            <a:pPr marL="171450" indent="-171450">
              <a:buFont typeface="Wingdings" panose="05000000000000000000" pitchFamily="2" charset="2"/>
              <a:buChar char="Ø"/>
            </a:pPr>
            <a:r>
              <a:rPr lang="en-GB" sz="1400" i="1" dirty="0" smtClean="0"/>
              <a:t>Miscellaneous</a:t>
            </a:r>
          </a:p>
          <a:p>
            <a:endParaRPr lang="en-GB" sz="1400" i="1" dirty="0" smtClean="0"/>
          </a:p>
          <a:p>
            <a:pPr marL="171450" indent="-171450">
              <a:buFont typeface="Wingdings" panose="05000000000000000000" pitchFamily="2" charset="2"/>
              <a:buChar char="Ø"/>
            </a:pPr>
            <a:endParaRPr lang="en-GB" dirty="0"/>
          </a:p>
        </p:txBody>
      </p:sp>
      <p:sp>
        <p:nvSpPr>
          <p:cNvPr id="3" name="Text Placeholder 2"/>
          <p:cNvSpPr>
            <a:spLocks noGrp="1"/>
          </p:cNvSpPr>
          <p:nvPr>
            <p:ph type="body" sz="quarter" idx="14"/>
          </p:nvPr>
        </p:nvSpPr>
        <p:spPr/>
        <p:txBody>
          <a:bodyPr/>
          <a:lstStyle/>
          <a:p>
            <a:endParaRPr lang="en-GB"/>
          </a:p>
        </p:txBody>
      </p:sp>
      <p:sp>
        <p:nvSpPr>
          <p:cNvPr id="5" name="Title 4"/>
          <p:cNvSpPr>
            <a:spLocks noGrp="1"/>
          </p:cNvSpPr>
          <p:nvPr>
            <p:ph type="title"/>
          </p:nvPr>
        </p:nvSpPr>
        <p:spPr/>
        <p:txBody>
          <a:bodyPr/>
          <a:lstStyle/>
          <a:p>
            <a:r>
              <a:rPr lang="en-GB" dirty="0" smtClean="0"/>
              <a:t>Agenda:</a:t>
            </a:r>
            <a:endParaRPr lang="en-GB" dirty="0"/>
          </a:p>
        </p:txBody>
      </p:sp>
    </p:spTree>
    <p:extLst>
      <p:ext uri="{BB962C8B-B14F-4D97-AF65-F5344CB8AC3E}">
        <p14:creationId xmlns:p14="http://schemas.microsoft.com/office/powerpoint/2010/main" val="4015027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17294" y="664528"/>
            <a:ext cx="8199021" cy="3800792"/>
          </a:xfrm>
        </p:spPr>
        <p:txBody>
          <a:bodyPr/>
          <a:lstStyle/>
          <a:p>
            <a:pPr marL="171450" indent="-171450">
              <a:buFont typeface="Arial" panose="020B0604020202020204" pitchFamily="34" charset="0"/>
              <a:buChar char="•"/>
            </a:pPr>
            <a:r>
              <a:rPr lang="en-GB" dirty="0" smtClean="0"/>
              <a:t>It is a framework to ease the bootstrapping and development of new Spring Applications.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smtClean="0"/>
              <a:t>It provides defaults for code and annotation configuration to quick start new Spring projects within no time.</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smtClean="0"/>
              <a:t>It follows “Opinionated Defaults Configuration” approach to avoid lot of boilerplate code and configuration to improve Development.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smtClean="0"/>
              <a:t>Spring Boot aims to make it easy to create Spring-powered, production-grade applications and Services with minimum fuss.</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smtClean="0"/>
              <a:t>What is Spring Boot ?</a:t>
            </a:r>
          </a:p>
          <a:p>
            <a:pPr marL="528638" lvl="1">
              <a:buFont typeface="Wingdings" panose="05000000000000000000" pitchFamily="2" charset="2"/>
              <a:buChar char="Ø"/>
            </a:pPr>
            <a:r>
              <a:rPr lang="en-US" sz="1200" dirty="0"/>
              <a:t>Easy dependency management</a:t>
            </a:r>
          </a:p>
          <a:p>
            <a:pPr marL="528638" lvl="1">
              <a:buFont typeface="Wingdings" panose="05000000000000000000" pitchFamily="2" charset="2"/>
              <a:buChar char="Ø"/>
            </a:pPr>
            <a:r>
              <a:rPr lang="en-US" sz="1200" dirty="0"/>
              <a:t>Auto configuration</a:t>
            </a:r>
          </a:p>
          <a:p>
            <a:pPr marL="528638" lvl="1">
              <a:buFont typeface="Wingdings" panose="05000000000000000000" pitchFamily="2" charset="2"/>
              <a:buChar char="Ø"/>
            </a:pPr>
            <a:r>
              <a:rPr lang="en-US" sz="1200" dirty="0"/>
              <a:t>Embedded servlet container support</a:t>
            </a:r>
          </a:p>
          <a:p>
            <a:pPr marL="528638" lvl="1">
              <a:buFont typeface="Arial" panose="020B0604020202020204" pitchFamily="34" charset="0"/>
              <a:buChar char="•"/>
            </a:pPr>
            <a:endParaRPr lang="en-GB" dirty="0" smtClean="0"/>
          </a:p>
          <a:p>
            <a:endParaRPr lang="en-GB" dirty="0" smtClean="0"/>
          </a:p>
          <a:p>
            <a:endParaRPr lang="en-GB" dirty="0"/>
          </a:p>
        </p:txBody>
      </p:sp>
      <p:sp>
        <p:nvSpPr>
          <p:cNvPr id="5" name="Title 4"/>
          <p:cNvSpPr>
            <a:spLocks noGrp="1"/>
          </p:cNvSpPr>
          <p:nvPr>
            <p:ph type="title"/>
          </p:nvPr>
        </p:nvSpPr>
        <p:spPr/>
        <p:txBody>
          <a:bodyPr/>
          <a:lstStyle/>
          <a:p>
            <a:r>
              <a:rPr lang="en-GB" dirty="0" smtClean="0"/>
              <a:t>Introduction</a:t>
            </a:r>
            <a:endParaRPr lang="en-GB" dirty="0"/>
          </a:p>
        </p:txBody>
      </p:sp>
    </p:spTree>
    <p:extLst>
      <p:ext uri="{BB962C8B-B14F-4D97-AF65-F5344CB8AC3E}">
        <p14:creationId xmlns:p14="http://schemas.microsoft.com/office/powerpoint/2010/main" val="3640571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40154" y="1274128"/>
            <a:ext cx="8199021" cy="3800792"/>
          </a:xfrm>
        </p:spPr>
        <p:txBody>
          <a:bodyPr/>
          <a:lstStyle/>
          <a:p>
            <a:pPr marL="171450" indent="-171450">
              <a:buFont typeface="Arial" panose="020B0604020202020204" pitchFamily="34" charset="0"/>
              <a:buChar char="•"/>
            </a:pPr>
            <a:r>
              <a:rPr lang="en-US" dirty="0"/>
              <a:t>Spring initializer : </a:t>
            </a:r>
            <a:r>
              <a:rPr lang="en-US" dirty="0">
                <a:hlinkClick r:id="rId3"/>
              </a:rPr>
              <a:t>https://start.spring.io</a:t>
            </a:r>
            <a:r>
              <a:rPr lang="en-US" dirty="0" smtClean="0">
                <a:hlinkClick r:id="rId3"/>
              </a:rPr>
              <a:t>/</a:t>
            </a:r>
            <a:r>
              <a:rPr lang="en-US" dirty="0" smtClean="0"/>
              <a:t> </a:t>
            </a:r>
          </a:p>
          <a:p>
            <a:pPr marL="171450" indent="-171450">
              <a:buFont typeface="Arial" panose="020B0604020202020204" pitchFamily="34" charset="0"/>
              <a:buChar char="•"/>
            </a:pPr>
            <a:r>
              <a:rPr lang="en-US" dirty="0" smtClean="0"/>
              <a:t>Create maven project : add spring boot starter dependencies manually.</a:t>
            </a:r>
          </a:p>
          <a:p>
            <a:pPr marL="171450" indent="-171450">
              <a:buFont typeface="Arial" panose="020B0604020202020204" pitchFamily="34" charset="0"/>
              <a:buChar char="•"/>
            </a:pPr>
            <a:r>
              <a:rPr lang="en-US" dirty="0" smtClean="0"/>
              <a:t>Spring starter project : Using STS, create Spring starter project.</a:t>
            </a:r>
          </a:p>
          <a:p>
            <a:pPr marL="171450" indent="-171450">
              <a:buFont typeface="Arial" panose="020B0604020202020204" pitchFamily="34" charset="0"/>
              <a:buChar char="•"/>
            </a:pPr>
            <a:r>
              <a:rPr lang="en-US" dirty="0" smtClean="0"/>
              <a:t>Spring Boot CLI</a:t>
            </a:r>
            <a:endParaRPr lang="en-US" dirty="0"/>
          </a:p>
        </p:txBody>
      </p:sp>
      <p:sp>
        <p:nvSpPr>
          <p:cNvPr id="5" name="Title 4"/>
          <p:cNvSpPr>
            <a:spLocks noGrp="1"/>
          </p:cNvSpPr>
          <p:nvPr>
            <p:ph type="title"/>
          </p:nvPr>
        </p:nvSpPr>
        <p:spPr/>
        <p:txBody>
          <a:bodyPr/>
          <a:lstStyle/>
          <a:p>
            <a:r>
              <a:rPr lang="en-GB" dirty="0"/>
              <a:t>Installing and Configuring Spring Boot</a:t>
            </a:r>
            <a:r>
              <a:rPr lang="en-US" dirty="0" smtClean="0"/>
              <a:t> </a:t>
            </a:r>
            <a:endParaRPr lang="en-US" dirty="0"/>
          </a:p>
        </p:txBody>
      </p:sp>
    </p:spTree>
    <p:extLst>
      <p:ext uri="{BB962C8B-B14F-4D97-AF65-F5344CB8AC3E}">
        <p14:creationId xmlns:p14="http://schemas.microsoft.com/office/powerpoint/2010/main" val="3497797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5394" y="748348"/>
            <a:ext cx="8199021" cy="3800792"/>
          </a:xfrm>
        </p:spPr>
        <p:txBody>
          <a:bodyPr/>
          <a:lstStyle/>
          <a:p>
            <a:r>
              <a:rPr lang="en-GB" dirty="0"/>
              <a:t>The </a:t>
            </a:r>
            <a:r>
              <a:rPr lang="en-GB" dirty="0">
                <a:hlinkClick r:id="rId3"/>
              </a:rPr>
              <a:t>Spring Framework</a:t>
            </a:r>
            <a:r>
              <a:rPr lang="en-GB" dirty="0"/>
              <a:t> provides extensive support for working with SQL databases, from direct JDBC access using </a:t>
            </a:r>
            <a:r>
              <a:rPr lang="en-GB" dirty="0" err="1"/>
              <a:t>JdbcTemplate</a:t>
            </a:r>
            <a:r>
              <a:rPr lang="en-GB" dirty="0"/>
              <a:t> to complete “object relational mapping” technologies such as Hibernate</a:t>
            </a:r>
            <a:r>
              <a:rPr lang="en-GB" dirty="0" smtClean="0"/>
              <a:t>.</a:t>
            </a:r>
            <a:r>
              <a:rPr lang="en-GB" dirty="0">
                <a:hlinkClick r:id="rId4"/>
              </a:rPr>
              <a:t> Spring Data</a:t>
            </a:r>
            <a:r>
              <a:rPr lang="en-GB" dirty="0"/>
              <a:t> provides an additional level of functionality: creating </a:t>
            </a:r>
            <a:r>
              <a:rPr lang="en-GB" dirty="0"/>
              <a:t>Repository</a:t>
            </a:r>
            <a:r>
              <a:rPr lang="en-GB" dirty="0"/>
              <a:t> implementations directly from interfaces and using conventions to generate queries from your method names</a:t>
            </a:r>
            <a:r>
              <a:rPr lang="en-GB" dirty="0" smtClean="0"/>
              <a:t>.</a:t>
            </a:r>
          </a:p>
          <a:p>
            <a:pPr marL="171450" indent="-171450">
              <a:buFont typeface="Arial" panose="020B0604020202020204" pitchFamily="34" charset="0"/>
              <a:buChar char="•"/>
            </a:pPr>
            <a:r>
              <a:rPr lang="en-GB" b="1" dirty="0"/>
              <a:t>Embedded Database </a:t>
            </a:r>
            <a:r>
              <a:rPr lang="en-GB" b="1" dirty="0" smtClean="0"/>
              <a:t>Support</a:t>
            </a:r>
          </a:p>
          <a:p>
            <a:pPr marL="171450" indent="-171450">
              <a:buFont typeface="Arial" panose="020B0604020202020204" pitchFamily="34" charset="0"/>
              <a:buChar char="•"/>
            </a:pPr>
            <a:r>
              <a:rPr lang="en-GB" b="1" dirty="0"/>
              <a:t>Connection to a Production </a:t>
            </a:r>
            <a:r>
              <a:rPr lang="en-GB" b="1" dirty="0" smtClean="0"/>
              <a:t>Database</a:t>
            </a:r>
          </a:p>
          <a:p>
            <a:pPr marL="171450" indent="-171450">
              <a:buFont typeface="Arial" panose="020B0604020202020204" pitchFamily="34" charset="0"/>
              <a:buChar char="•"/>
            </a:pPr>
            <a:r>
              <a:rPr lang="en-GB" b="1" dirty="0"/>
              <a:t>Connection to a JNDI </a:t>
            </a:r>
            <a:r>
              <a:rPr lang="en-GB" b="1" dirty="0" err="1" smtClean="0"/>
              <a:t>DataSource</a:t>
            </a:r>
            <a:r>
              <a:rPr lang="en-GB" b="1" dirty="0" smtClean="0"/>
              <a:t> : </a:t>
            </a:r>
            <a:r>
              <a:rPr lang="en-GB" dirty="0" err="1" smtClean="0"/>
              <a:t>spring.datasource.jndi</a:t>
            </a:r>
            <a:r>
              <a:rPr lang="en-GB" dirty="0" smtClean="0"/>
              <a:t>-name=</a:t>
            </a:r>
            <a:r>
              <a:rPr lang="en-GB" dirty="0" err="1" smtClean="0"/>
              <a:t>java:jboss</a:t>
            </a:r>
            <a:r>
              <a:rPr lang="en-GB" dirty="0" smtClean="0"/>
              <a:t>/</a:t>
            </a:r>
            <a:r>
              <a:rPr lang="en-GB" dirty="0" err="1" smtClean="0"/>
              <a:t>datasources</a:t>
            </a:r>
            <a:r>
              <a:rPr lang="en-GB" dirty="0" smtClean="0"/>
              <a:t>/customers</a:t>
            </a:r>
          </a:p>
          <a:p>
            <a:pPr marL="171450" indent="-171450">
              <a:buFont typeface="Arial" panose="020B0604020202020204" pitchFamily="34" charset="0"/>
              <a:buChar char="•"/>
            </a:pPr>
            <a:endParaRPr lang="en-GB" dirty="0"/>
          </a:p>
          <a:p>
            <a:pPr marL="171450" indent="-171450">
              <a:buFont typeface="Wingdings" panose="05000000000000000000" pitchFamily="2" charset="2"/>
              <a:buChar char="Ø"/>
            </a:pPr>
            <a:r>
              <a:rPr lang="en-GB" dirty="0" smtClean="0"/>
              <a:t>JPA and Spring Data JPA</a:t>
            </a:r>
          </a:p>
          <a:p>
            <a:pPr marL="171450" indent="-171450">
              <a:buFont typeface="Wingdings" panose="05000000000000000000" pitchFamily="2" charset="2"/>
              <a:buChar char="Ø"/>
            </a:pPr>
            <a:r>
              <a:rPr lang="en-GB" dirty="0" smtClean="0"/>
              <a:t>Using JDBC template</a:t>
            </a:r>
          </a:p>
          <a:p>
            <a:pPr marL="171450" indent="-171450">
              <a:buFont typeface="Wingdings" panose="05000000000000000000" pitchFamily="2" charset="2"/>
              <a:buChar char="Ø"/>
            </a:pPr>
            <a:r>
              <a:rPr lang="en-GB" dirty="0" smtClean="0"/>
              <a:t>Spring Data JDBC</a:t>
            </a:r>
          </a:p>
          <a:p>
            <a:pPr marL="171450" indent="-171450">
              <a:buFont typeface="Wingdings" panose="05000000000000000000" pitchFamily="2" charset="2"/>
              <a:buChar char="Ø"/>
            </a:pPr>
            <a:r>
              <a:rPr lang="en-GB" dirty="0" smtClean="0"/>
              <a:t>Using </a:t>
            </a:r>
            <a:r>
              <a:rPr lang="en-GB" dirty="0" err="1" smtClean="0"/>
              <a:t>jOOQ</a:t>
            </a:r>
            <a:r>
              <a:rPr lang="en-GB" dirty="0" smtClean="0"/>
              <a:t> (Java Object Oriented Querying) :</a:t>
            </a:r>
            <a:r>
              <a:rPr lang="en-GB" dirty="0"/>
              <a:t>Java Object Oriented Querying (</a:t>
            </a:r>
            <a:r>
              <a:rPr lang="en-GB" dirty="0">
                <a:hlinkClick r:id="rId5"/>
              </a:rPr>
              <a:t>jOOQ</a:t>
            </a:r>
            <a:r>
              <a:rPr lang="en-GB" dirty="0"/>
              <a:t>) is a popular product from </a:t>
            </a:r>
            <a:r>
              <a:rPr lang="en-GB" dirty="0">
                <a:hlinkClick r:id="rId6"/>
              </a:rPr>
              <a:t>Data Geekery</a:t>
            </a:r>
            <a:r>
              <a:rPr lang="en-GB" dirty="0"/>
              <a:t> which generates Java code from your database and lets you build type-safe SQL queries through its fluent API. Both the commercial and open source editions can be used with Spring Boot.</a:t>
            </a:r>
            <a:endParaRPr lang="en-GB" dirty="0" smtClean="0"/>
          </a:p>
          <a:p>
            <a:pPr marL="171450" indent="-171450">
              <a:buFont typeface="Arial" panose="020B0604020202020204" pitchFamily="34" charset="0"/>
              <a:buChar char="•"/>
            </a:pPr>
            <a:endParaRPr lang="en-GB" b="1" dirty="0"/>
          </a:p>
          <a:p>
            <a:pPr marL="171450" indent="-171450">
              <a:buFont typeface="Arial" panose="020B0604020202020204" pitchFamily="34" charset="0"/>
              <a:buChar char="•"/>
            </a:pPr>
            <a:endParaRPr lang="en-US" dirty="0"/>
          </a:p>
        </p:txBody>
      </p:sp>
      <p:sp>
        <p:nvSpPr>
          <p:cNvPr id="5" name="Title 4"/>
          <p:cNvSpPr>
            <a:spLocks noGrp="1"/>
          </p:cNvSpPr>
          <p:nvPr>
            <p:ph type="title"/>
          </p:nvPr>
        </p:nvSpPr>
        <p:spPr>
          <a:xfrm>
            <a:off x="446203" y="144780"/>
            <a:ext cx="8203451" cy="472745"/>
          </a:xfrm>
        </p:spPr>
        <p:txBody>
          <a:bodyPr/>
          <a:lstStyle/>
          <a:p>
            <a:r>
              <a:rPr lang="en-US" dirty="0"/>
              <a:t>Working with Relational Data </a:t>
            </a:r>
          </a:p>
        </p:txBody>
      </p:sp>
    </p:spTree>
    <p:extLst>
      <p:ext uri="{BB962C8B-B14F-4D97-AF65-F5344CB8AC3E}">
        <p14:creationId xmlns:p14="http://schemas.microsoft.com/office/powerpoint/2010/main" val="4030240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78254" y="662940"/>
            <a:ext cx="8199021" cy="3510598"/>
          </a:xfrm>
        </p:spPr>
        <p:txBody>
          <a:bodyPr/>
          <a:lstStyle/>
          <a:p>
            <a:endParaRPr lang="en-GB" b="1" i="1" dirty="0" smtClean="0"/>
          </a:p>
          <a:p>
            <a:r>
              <a:rPr lang="en-GB" b="1" i="1" dirty="0" smtClean="0"/>
              <a:t>@Transactional</a:t>
            </a:r>
          </a:p>
          <a:p>
            <a:r>
              <a:rPr lang="en-GB" sz="1100" dirty="0" smtClean="0"/>
              <a:t>Annotation used to handle transaction automatically. If all the DB operation aligned with particular Transaction completed successfully then transaction commit records into DB else transaction will roll back.</a:t>
            </a:r>
          </a:p>
          <a:p>
            <a:endParaRPr lang="en-GB" sz="1100" dirty="0"/>
          </a:p>
          <a:p>
            <a:r>
              <a:rPr lang="en-GB" sz="1100" dirty="0" smtClean="0"/>
              <a:t>Spring uses AOP over the transactional methods to provide data integrity.</a:t>
            </a:r>
          </a:p>
          <a:p>
            <a:endParaRPr lang="en-GB" sz="1100" dirty="0"/>
          </a:p>
          <a:p>
            <a:r>
              <a:rPr lang="en-GB" sz="1100" dirty="0" smtClean="0"/>
              <a:t>Support for most of the transaction APIs such as JDBC, Hibernate, JPA, JDO, JTA etc. All we need to do is use proper transaction manager implementation class. For example</a:t>
            </a:r>
            <a:r>
              <a:rPr lang="en-GB" sz="1100" dirty="0"/>
              <a:t>, </a:t>
            </a:r>
            <a:r>
              <a:rPr lang="en-GB" sz="1100" dirty="0" err="1" smtClean="0">
                <a:solidFill>
                  <a:schemeClr val="bg2"/>
                </a:solidFill>
              </a:rPr>
              <a:t>org.springframework.jdbc.datasource.DriverManagerDataSource</a:t>
            </a:r>
            <a:r>
              <a:rPr lang="en-GB" sz="1100" dirty="0" smtClean="0"/>
              <a:t> for JDBC transactions and </a:t>
            </a:r>
            <a:r>
              <a:rPr lang="en-GB" sz="1100" dirty="0" smtClean="0">
                <a:solidFill>
                  <a:schemeClr val="bg2"/>
                </a:solidFill>
              </a:rPr>
              <a:t>org.springframework.orm.hibernate5.HibernateTransactionManager</a:t>
            </a:r>
            <a:r>
              <a:rPr lang="en-GB" sz="1100" dirty="0" smtClean="0"/>
              <a:t> for Hibernate transactions</a:t>
            </a:r>
            <a:r>
              <a:rPr lang="en-GB" sz="1100" u="sng" dirty="0" smtClean="0"/>
              <a:t>.</a:t>
            </a:r>
            <a:endParaRPr lang="en-GB" sz="1100" dirty="0" smtClean="0"/>
          </a:p>
          <a:p>
            <a:endParaRPr lang="en-GB" sz="1100" dirty="0"/>
          </a:p>
          <a:p>
            <a:r>
              <a:rPr lang="en-GB" sz="1100" dirty="0" smtClean="0"/>
              <a:t>Also supports programmatic transaction management by using “</a:t>
            </a:r>
            <a:r>
              <a:rPr lang="en-GB" sz="1100" dirty="0" err="1" smtClean="0">
                <a:solidFill>
                  <a:schemeClr val="bg2"/>
                </a:solidFill>
              </a:rPr>
              <a:t>TransactionTemplate</a:t>
            </a:r>
            <a:r>
              <a:rPr lang="en-GB" sz="1100" dirty="0" smtClean="0"/>
              <a:t>” or “</a:t>
            </a:r>
            <a:r>
              <a:rPr lang="en-GB" sz="1100" dirty="0" err="1" smtClean="0">
                <a:solidFill>
                  <a:schemeClr val="bg2"/>
                </a:solidFill>
              </a:rPr>
              <a:t>PlatformTransactionManager</a:t>
            </a:r>
            <a:r>
              <a:rPr lang="en-GB" sz="1100" dirty="0" smtClean="0"/>
              <a:t>” implementation.</a:t>
            </a:r>
            <a:endParaRPr lang="en-GB" sz="1100" dirty="0"/>
          </a:p>
        </p:txBody>
      </p:sp>
      <p:sp>
        <p:nvSpPr>
          <p:cNvPr id="5" name="Title 4"/>
          <p:cNvSpPr>
            <a:spLocks noGrp="1"/>
          </p:cNvSpPr>
          <p:nvPr>
            <p:ph type="title"/>
          </p:nvPr>
        </p:nvSpPr>
        <p:spPr/>
        <p:txBody>
          <a:bodyPr/>
          <a:lstStyle/>
          <a:p>
            <a:r>
              <a:rPr lang="en-GB" dirty="0" smtClean="0"/>
              <a:t>Transaction Management</a:t>
            </a:r>
            <a:endParaRPr lang="en-GB" dirty="0"/>
          </a:p>
        </p:txBody>
      </p:sp>
    </p:spTree>
    <p:extLst>
      <p:ext uri="{BB962C8B-B14F-4D97-AF65-F5344CB8AC3E}">
        <p14:creationId xmlns:p14="http://schemas.microsoft.com/office/powerpoint/2010/main" val="3514579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78254" y="906780"/>
            <a:ext cx="8199021" cy="3266758"/>
          </a:xfrm>
        </p:spPr>
        <p:txBody>
          <a:bodyPr/>
          <a:lstStyle/>
          <a:p>
            <a:pPr marL="171450" indent="-171450">
              <a:buFont typeface="Arial" panose="020B0604020202020204" pitchFamily="34" charset="0"/>
              <a:buChar char="•"/>
            </a:pPr>
            <a:r>
              <a:rPr lang="en-GB" dirty="0"/>
              <a:t>Actuator endpoints let you monitor and interact with your application. Spring Boot includes a number of built-in endpoints and lets you add your own. For example, </a:t>
            </a:r>
            <a:r>
              <a:rPr lang="en-GB" dirty="0" smtClean="0"/>
              <a:t>the health</a:t>
            </a:r>
            <a:r>
              <a:rPr lang="en-GB" dirty="0"/>
              <a:t> endpoint provides basic application health information</a:t>
            </a:r>
            <a:r>
              <a:rPr lang="en-GB" dirty="0" smtClean="0"/>
              <a:t>.</a:t>
            </a:r>
          </a:p>
          <a:p>
            <a:pPr marL="171450" indent="-171450">
              <a:buFont typeface="Arial" panose="020B0604020202020204" pitchFamily="34" charset="0"/>
              <a:buChar char="•"/>
            </a:pPr>
            <a:r>
              <a:rPr lang="en-GB" dirty="0"/>
              <a:t>By default, all endpoints except for shutdown are enabled</a:t>
            </a:r>
            <a:r>
              <a:rPr lang="en-GB" dirty="0" smtClean="0"/>
              <a:t>.</a:t>
            </a:r>
          </a:p>
          <a:p>
            <a:pPr marL="171450" indent="-171450">
              <a:buFont typeface="Arial" panose="020B0604020202020204" pitchFamily="34" charset="0"/>
              <a:buChar char="•"/>
            </a:pPr>
            <a:r>
              <a:rPr lang="en-GB" dirty="0"/>
              <a:t>If you prefer endpoint enablement to be opt-in rather than opt-out, set the </a:t>
            </a:r>
            <a:r>
              <a:rPr lang="en-GB" dirty="0" err="1"/>
              <a:t>management.endpoints.enabled</a:t>
            </a:r>
            <a:r>
              <a:rPr lang="en-GB" dirty="0"/>
              <a:t>-by-default property to false and use individual endpoint enabled properties to opt back in.</a:t>
            </a:r>
            <a:endParaRPr lang="en-GB" dirty="0" smtClean="0"/>
          </a:p>
          <a:p>
            <a:pPr marL="171450" indent="-171450">
              <a:buFont typeface="Arial" panose="020B0604020202020204" pitchFamily="34" charset="0"/>
              <a:buChar char="•"/>
            </a:pPr>
            <a:r>
              <a:rPr lang="en-GB" dirty="0" smtClean="0"/>
              <a:t>Ref</a:t>
            </a:r>
            <a:r>
              <a:rPr lang="en-GB" dirty="0"/>
              <a:t>: </a:t>
            </a:r>
            <a:r>
              <a:rPr lang="en-GB" dirty="0">
                <a:hlinkClick r:id="rId3"/>
              </a:rPr>
              <a:t>https://</a:t>
            </a:r>
            <a:r>
              <a:rPr lang="en-GB" dirty="0" smtClean="0">
                <a:hlinkClick r:id="rId3"/>
              </a:rPr>
              <a:t>docs.spring.io/spring-boot/docs/current/reference/html/production-ready-endpoinats.html</a:t>
            </a:r>
            <a:endParaRPr lang="en-GB" dirty="0" smtClean="0"/>
          </a:p>
          <a:p>
            <a:endParaRPr lang="en-GB" dirty="0" smtClean="0"/>
          </a:p>
          <a:p>
            <a:r>
              <a:rPr lang="en-GB" b="1" dirty="0" smtClean="0"/>
              <a:t>Securing HTTP Endpoints: </a:t>
            </a:r>
            <a:r>
              <a:rPr lang="en-GB" sz="1100" dirty="0"/>
              <a:t>You should take care to secure HTTP endpoints in the same way that you would any other sensitive URL. If Spring Security is present, endpoints are secured by default using Spring Security’s content-negotiation strategy. If you wish to configure custom security for HTTP endpoints, for example, only allow users with a certain role to access them, Spring Boot provides some convenient </a:t>
            </a:r>
            <a:r>
              <a:rPr lang="en-GB" sz="1100" dirty="0" err="1"/>
              <a:t>RequestMatcher</a:t>
            </a:r>
            <a:r>
              <a:rPr lang="en-GB" sz="1100" dirty="0"/>
              <a:t> objects that can be used in combination with Spring Security.</a:t>
            </a:r>
            <a:endParaRPr lang="en-GB" sz="1100" b="1" dirty="0"/>
          </a:p>
        </p:txBody>
      </p:sp>
      <p:sp>
        <p:nvSpPr>
          <p:cNvPr id="3" name="Text Placeholder 2"/>
          <p:cNvSpPr>
            <a:spLocks noGrp="1"/>
          </p:cNvSpPr>
          <p:nvPr>
            <p:ph type="body" sz="quarter" idx="14"/>
          </p:nvPr>
        </p:nvSpPr>
        <p:spPr/>
        <p:txBody>
          <a:bodyPr/>
          <a:lstStyle/>
          <a:p>
            <a:endParaRPr lang="en-GB"/>
          </a:p>
        </p:txBody>
      </p:sp>
      <p:sp>
        <p:nvSpPr>
          <p:cNvPr id="5" name="Title 4"/>
          <p:cNvSpPr>
            <a:spLocks noGrp="1"/>
          </p:cNvSpPr>
          <p:nvPr>
            <p:ph type="title"/>
          </p:nvPr>
        </p:nvSpPr>
        <p:spPr/>
        <p:txBody>
          <a:bodyPr/>
          <a:lstStyle/>
          <a:p>
            <a:r>
              <a:rPr lang="en-GB" dirty="0" smtClean="0"/>
              <a:t>Spring Boot Actuator</a:t>
            </a:r>
            <a:endParaRPr lang="en-GB" dirty="0"/>
          </a:p>
        </p:txBody>
      </p:sp>
    </p:spTree>
    <p:extLst>
      <p:ext uri="{BB962C8B-B14F-4D97-AF65-F5344CB8AC3E}">
        <p14:creationId xmlns:p14="http://schemas.microsoft.com/office/powerpoint/2010/main" val="1837677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3014" y="1043940"/>
            <a:ext cx="8199021" cy="3533458"/>
          </a:xfrm>
        </p:spPr>
        <p:txBody>
          <a:bodyPr/>
          <a:lstStyle/>
          <a:p>
            <a:r>
              <a:rPr lang="en-GB" dirty="0" smtClean="0"/>
              <a:t>Spring boot includes an additional set of tools that can make the application development experience a little more pleasant.</a:t>
            </a:r>
          </a:p>
          <a:p>
            <a:r>
              <a:rPr lang="en-GB" dirty="0" smtClean="0"/>
              <a:t>Module name : </a:t>
            </a:r>
            <a:r>
              <a:rPr lang="en-GB" b="1" dirty="0" smtClean="0"/>
              <a:t>spring-boot-</a:t>
            </a:r>
            <a:r>
              <a:rPr lang="en-GB" b="1" dirty="0" err="1" smtClean="0"/>
              <a:t>devtools</a:t>
            </a:r>
            <a:endParaRPr lang="en-GB" b="1" dirty="0" smtClean="0"/>
          </a:p>
          <a:p>
            <a:pPr marL="171450" indent="-171450">
              <a:buFont typeface="Arial" panose="020B0604020202020204" pitchFamily="34" charset="0"/>
              <a:buChar char="•"/>
            </a:pPr>
            <a:r>
              <a:rPr lang="en-GB" dirty="0" smtClean="0"/>
              <a:t>Automatically applies sensible development-time configuration. E.g. disabling caching options in development time.</a:t>
            </a:r>
          </a:p>
          <a:p>
            <a:pPr marL="171450" indent="-171450">
              <a:buFont typeface="Arial" panose="020B0604020202020204" pitchFamily="34" charset="0"/>
              <a:buChar char="•"/>
            </a:pPr>
            <a:r>
              <a:rPr lang="en-GB" dirty="0" smtClean="0"/>
              <a:t>Automatically restart application whenever files on the </a:t>
            </a:r>
            <a:r>
              <a:rPr lang="en-GB" dirty="0" err="1" smtClean="0"/>
              <a:t>classpath</a:t>
            </a:r>
            <a:r>
              <a:rPr lang="en-GB" dirty="0" smtClean="0"/>
              <a:t> change. Can be customised to exclude certain path E.g. /META-INF/*</a:t>
            </a:r>
          </a:p>
          <a:p>
            <a:pPr marL="171450" indent="-171450">
              <a:buFont typeface="Arial" panose="020B0604020202020204" pitchFamily="34" charset="0"/>
              <a:buChar char="•"/>
            </a:pPr>
            <a:r>
              <a:rPr lang="en-GB" dirty="0"/>
              <a:t>The spring-boot-</a:t>
            </a:r>
            <a:r>
              <a:rPr lang="en-GB" dirty="0" err="1"/>
              <a:t>devtools</a:t>
            </a:r>
            <a:r>
              <a:rPr lang="en-GB" dirty="0"/>
              <a:t> module includes an embedded </a:t>
            </a:r>
            <a:r>
              <a:rPr lang="en-GB" dirty="0" err="1"/>
              <a:t>LiveReload</a:t>
            </a:r>
            <a:r>
              <a:rPr lang="en-GB" dirty="0"/>
              <a:t> server that can be used to trigger a browser refresh when a resource is changed</a:t>
            </a:r>
            <a:r>
              <a:rPr lang="en-GB" dirty="0" smtClean="0"/>
              <a:t>.</a:t>
            </a:r>
          </a:p>
          <a:p>
            <a:pPr marL="171450" indent="-171450">
              <a:buFont typeface="Arial" panose="020B0604020202020204" pitchFamily="34" charset="0"/>
              <a:buChar char="•"/>
            </a:pPr>
            <a:r>
              <a:rPr lang="en-GB" dirty="0"/>
              <a:t>You can configure global devtools settings by adding a file named .spring-boot-</a:t>
            </a:r>
            <a:r>
              <a:rPr lang="en-GB" dirty="0" err="1"/>
              <a:t>devtools.properties</a:t>
            </a:r>
            <a:r>
              <a:rPr lang="en-GB" dirty="0"/>
              <a:t> to your $HOME folder (note that the filename starts with “.”). Any properties added to this file apply to </a:t>
            </a:r>
            <a:r>
              <a:rPr lang="en-GB" i="1" dirty="0"/>
              <a:t>all</a:t>
            </a:r>
            <a:r>
              <a:rPr lang="en-GB" dirty="0"/>
              <a:t> Spring Boot applications on your machine that use </a:t>
            </a:r>
            <a:r>
              <a:rPr lang="en-GB" dirty="0" err="1"/>
              <a:t>devtools</a:t>
            </a:r>
            <a:r>
              <a:rPr lang="en-GB" dirty="0" smtClean="0"/>
              <a:t>.</a:t>
            </a:r>
          </a:p>
          <a:p>
            <a:pPr marL="171450" indent="-171450">
              <a:buFont typeface="Arial" panose="020B0604020202020204" pitchFamily="34" charset="0"/>
              <a:buChar char="•"/>
            </a:pPr>
            <a:endParaRPr lang="en-GB" dirty="0" smtClean="0"/>
          </a:p>
          <a:p>
            <a:pPr marL="171450" indent="-171450">
              <a:buFont typeface="Arial" panose="020B0604020202020204" pitchFamily="34" charset="0"/>
              <a:buChar char="•"/>
            </a:pPr>
            <a:r>
              <a:rPr lang="en-GB" dirty="0"/>
              <a:t>Ref: </a:t>
            </a:r>
            <a:r>
              <a:rPr lang="en-GB" dirty="0">
                <a:hlinkClick r:id="rId3"/>
              </a:rPr>
              <a:t>https://</a:t>
            </a:r>
            <a:r>
              <a:rPr lang="en-GB" dirty="0" smtClean="0">
                <a:hlinkClick r:id="rId3"/>
              </a:rPr>
              <a:t>docs.spring.io/spring-boot/docs/current/reference/html/using-boot-devtools.html</a:t>
            </a:r>
            <a:endParaRPr lang="en-GB" dirty="0" smtClean="0"/>
          </a:p>
        </p:txBody>
      </p:sp>
      <p:sp>
        <p:nvSpPr>
          <p:cNvPr id="3" name="Text Placeholder 2"/>
          <p:cNvSpPr>
            <a:spLocks noGrp="1"/>
          </p:cNvSpPr>
          <p:nvPr>
            <p:ph type="body" sz="quarter" idx="14"/>
          </p:nvPr>
        </p:nvSpPr>
        <p:spPr/>
        <p:txBody>
          <a:bodyPr/>
          <a:lstStyle/>
          <a:p>
            <a:endParaRPr lang="en-GB"/>
          </a:p>
        </p:txBody>
      </p:sp>
      <p:sp>
        <p:nvSpPr>
          <p:cNvPr id="5" name="Title 4"/>
          <p:cNvSpPr>
            <a:spLocks noGrp="1"/>
          </p:cNvSpPr>
          <p:nvPr>
            <p:ph type="title"/>
          </p:nvPr>
        </p:nvSpPr>
        <p:spPr/>
        <p:txBody>
          <a:bodyPr/>
          <a:lstStyle/>
          <a:p>
            <a:r>
              <a:rPr lang="en-GB" dirty="0" smtClean="0"/>
              <a:t>Developer tools</a:t>
            </a:r>
            <a:endParaRPr lang="en-GB" dirty="0"/>
          </a:p>
        </p:txBody>
      </p:sp>
    </p:spTree>
    <p:extLst>
      <p:ext uri="{BB962C8B-B14F-4D97-AF65-F5344CB8AC3E}">
        <p14:creationId xmlns:p14="http://schemas.microsoft.com/office/powerpoint/2010/main" val="3967295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5394" y="748348"/>
            <a:ext cx="8199021" cy="3800792"/>
          </a:xfrm>
        </p:spPr>
        <p:txBody>
          <a:bodyPr/>
          <a:lstStyle/>
          <a:p>
            <a:pPr marL="171450" indent="-171450">
              <a:buFont typeface="Arial" panose="020B0604020202020204" pitchFamily="34" charset="0"/>
              <a:buChar char="•"/>
            </a:pPr>
            <a:r>
              <a:rPr lang="en-US" sz="1100" b="1" dirty="0" err="1" smtClean="0"/>
              <a:t>Git</a:t>
            </a:r>
            <a:r>
              <a:rPr lang="en-US" sz="1100" b="1" dirty="0" smtClean="0"/>
              <a:t> commit id </a:t>
            </a:r>
            <a:r>
              <a:rPr lang="en-US" sz="1100" dirty="0" smtClean="0"/>
              <a:t>: If we add </a:t>
            </a:r>
            <a:r>
              <a:rPr lang="en-US" sz="1100" dirty="0" err="1" smtClean="0"/>
              <a:t>git</a:t>
            </a:r>
            <a:r>
              <a:rPr lang="en-US" sz="1100" dirty="0" smtClean="0"/>
              <a:t>-commit-id-plugin maven plugin and Spring Actuator, we can see exact </a:t>
            </a:r>
            <a:r>
              <a:rPr lang="en-US" sz="1100" dirty="0" err="1" smtClean="0"/>
              <a:t>git</a:t>
            </a:r>
            <a:r>
              <a:rPr lang="en-US" sz="1100" dirty="0" smtClean="0"/>
              <a:t> commit id through /info actuator endpoint.</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b="1" dirty="0" smtClean="0"/>
              <a:t>Caching</a:t>
            </a:r>
            <a:r>
              <a:rPr lang="en-US" sz="1100" dirty="0" smtClean="0"/>
              <a:t> : spring-boot-starter-cache &amp; caffeine</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t>Swagger2 configuration</a:t>
            </a:r>
          </a:p>
          <a:p>
            <a:pPr marL="171450" indent="-171450">
              <a:buFont typeface="Arial" panose="020B0604020202020204" pitchFamily="34" charset="0"/>
              <a:buChar char="•"/>
            </a:pPr>
            <a:endParaRPr lang="en-US" sz="1100" dirty="0" smtClean="0"/>
          </a:p>
          <a:p>
            <a:pPr marL="171450" indent="-171450">
              <a:buFont typeface="Arial" panose="020B0604020202020204" pitchFamily="34" charset="0"/>
              <a:buChar char="•"/>
            </a:pPr>
            <a:r>
              <a:rPr lang="en-US" sz="1100" dirty="0" smtClean="0"/>
              <a:t>Banner customization</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Logging</a:t>
            </a:r>
            <a:endParaRPr lang="en-US" dirty="0"/>
          </a:p>
        </p:txBody>
      </p:sp>
      <p:sp>
        <p:nvSpPr>
          <p:cNvPr id="5" name="Title 4"/>
          <p:cNvSpPr>
            <a:spLocks noGrp="1"/>
          </p:cNvSpPr>
          <p:nvPr>
            <p:ph type="title"/>
          </p:nvPr>
        </p:nvSpPr>
        <p:spPr>
          <a:xfrm>
            <a:off x="446203" y="144780"/>
            <a:ext cx="8203451" cy="472745"/>
          </a:xfrm>
        </p:spPr>
        <p:txBody>
          <a:bodyPr/>
          <a:lstStyle/>
          <a:p>
            <a:r>
              <a:rPr lang="en-GB" i="1" dirty="0"/>
              <a:t>Miscellaneous</a:t>
            </a:r>
            <a:endParaRPr lang="en-US" dirty="0"/>
          </a:p>
        </p:txBody>
      </p:sp>
    </p:spTree>
    <p:extLst>
      <p:ext uri="{BB962C8B-B14F-4D97-AF65-F5344CB8AC3E}">
        <p14:creationId xmlns:p14="http://schemas.microsoft.com/office/powerpoint/2010/main" val="826954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Fidelity_MicrosoftRGB_Colour_Palette">
      <a:dk1>
        <a:srgbClr val="415464"/>
      </a:dk1>
      <a:lt1>
        <a:sysClr val="window" lastClr="FFFFFF"/>
      </a:lt1>
      <a:dk2>
        <a:srgbClr val="0A4D80"/>
      </a:dk2>
      <a:lt2>
        <a:srgbClr val="A61D20"/>
      </a:lt2>
      <a:accent1>
        <a:srgbClr val="0A4D80"/>
      </a:accent1>
      <a:accent2>
        <a:srgbClr val="7EBCE1"/>
      </a:accent2>
      <a:accent3>
        <a:srgbClr val="927865"/>
      </a:accent3>
      <a:accent4>
        <a:srgbClr val="D15F27"/>
      </a:accent4>
      <a:accent5>
        <a:srgbClr val="415464"/>
      </a:accent5>
      <a:accent6>
        <a:srgbClr val="E8A123"/>
      </a:accent6>
      <a:hlink>
        <a:srgbClr val="0A4D80"/>
      </a:hlink>
      <a:folHlink>
        <a:srgbClr val="415464"/>
      </a:folHlink>
    </a:clrScheme>
    <a:fontScheme name="Fidelity">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wrap="square" lIns="0" tIns="0" rIns="0" bIns="0" anchor="b" anchorCtr="0">
        <a:spAutoFit/>
      </a:bodyPr>
      <a:lstStyle>
        <a:defPPr algn="l">
          <a:spcBef>
            <a:spcPct val="0"/>
          </a:spcBef>
          <a:buClr>
            <a:srgbClr val="01286D"/>
          </a:buClr>
          <a:buSzPct val="80000"/>
          <a:buFont typeface="Wingdings" pitchFamily="2" charset="2"/>
          <a:buNone/>
          <a:defRPr sz="800" b="0" dirty="0" smtClean="0">
            <a:solidFill>
              <a:schemeClr val="tx1"/>
            </a:solidFill>
          </a:defRPr>
        </a:defPPr>
      </a:lstStyle>
    </a:txDef>
  </a:objectDefaults>
  <a:extraClrSchemeLst/>
  <a:extLst>
    <a:ext uri="{05A4C25C-085E-4340-85A3-A5531E510DB2}">
      <thm15:themeFamily xmlns:thm15="http://schemas.microsoft.com/office/thememl/2012/main" xmlns="" name="Presentation1" id="{A969916F-2E20-4B09-AAFC-498D181767AA}" vid="{A30B5091-CF83-4415-B0FD-D64523996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6c7eadbd-c3cd-41c6-83a0-d6e8c0f8ec0f" ContentTypeId="0x01010051006854A65949EDB91E9E4731E7102F" PreviousValue="false"/>
</file>

<file path=customXml/item2.xml><?xml version="1.0" encoding="utf-8"?>
<ct:contentTypeSchema xmlns:ct="http://schemas.microsoft.com/office/2006/metadata/contentType" xmlns:ma="http://schemas.microsoft.com/office/2006/metadata/properties/metaAttributes" ct:_="" ma:_="" ma:contentTypeName="Documents" ma:contentTypeID="0x01010051006854A65949EDB91E9E4731E7102F00BF031C092E718F40A0F1405802764F25" ma:contentTypeVersion="4" ma:contentTypeDescription="Document content containing information about any subject" ma:contentTypeScope="" ma:versionID="a9bd669b28b35d0e21d9c88becb24960">
  <xsd:schema xmlns:xsd="http://www.w3.org/2001/XMLSchema" xmlns:xs="http://www.w3.org/2001/XMLSchema" xmlns:p="http://schemas.microsoft.com/office/2006/metadata/properties" xmlns:ns2="162a4de4-071b-474d-99e9-e38423bf28b8" xmlns:ns3="a6aa9edb-6175-4b0e-b858-686359fe4c64" targetNamespace="http://schemas.microsoft.com/office/2006/metadata/properties" ma:root="true" ma:fieldsID="74a6b14de2ab737ad50c44b8fe974268" ns2:_="" ns3:_="">
    <xsd:import namespace="162a4de4-071b-474d-99e9-e38423bf28b8"/>
    <xsd:import namespace="a6aa9edb-6175-4b0e-b858-686359fe4c64"/>
    <xsd:element name="properties">
      <xsd:complexType>
        <xsd:sequence>
          <xsd:element name="documentManagement">
            <xsd:complexType>
              <xsd:all>
                <xsd:element ref="ns2:RegionsTaxHTField0" minOccurs="0"/>
                <xsd:element ref="ns2:DepartmentsTaxHTField0" minOccurs="0"/>
                <xsd:element ref="ns2:Security"/>
                <xsd:element ref="ns2:LandingPageImportan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a4de4-071b-474d-99e9-e38423bf28b8" elementFormDefault="qualified">
    <xsd:import namespace="http://schemas.microsoft.com/office/2006/documentManagement/types"/>
    <xsd:import namespace="http://schemas.microsoft.com/office/infopath/2007/PartnerControls"/>
    <xsd:element name="RegionsTaxHTField0" ma:index="9" ma:taxonomy="true" ma:internalName="RegionsTaxHTField0" ma:taxonomyFieldName="Regions" ma:displayName="Region" ma:fieldId="{174e94d2-bf70-4f96-9d77-2788beea341b}" ma:taxonomyMulti="true" ma:sspId="6c7eadbd-c3cd-41c6-83a0-d6e8c0f8ec0f" ma:termSetId="8fd86f92-2987-4cc9-847c-f2bd7c412701" ma:anchorId="00000000-0000-0000-0000-000000000000" ma:open="false" ma:isKeyword="false">
      <xsd:complexType>
        <xsd:sequence>
          <xsd:element ref="pc:Terms" minOccurs="0" maxOccurs="1"/>
        </xsd:sequence>
      </xsd:complexType>
    </xsd:element>
    <xsd:element name="DepartmentsTaxHTField0" ma:index="11" nillable="true" ma:taxonomy="true" ma:internalName="DepartmentsTaxHTField0" ma:taxonomyFieldName="Departments" ma:displayName="Department" ma:fieldId="{b4a201ff-557f-42de-bed6-189cc8cc68c4}" ma:taxonomyMulti="true" ma:sspId="6c7eadbd-c3cd-41c6-83a0-d6e8c0f8ec0f" ma:termSetId="43db9608-e4ed-4627-b4c9-95d8881f2ade" ma:anchorId="00000000-0000-0000-0000-000000000000" ma:open="false" ma:isKeyword="false">
      <xsd:complexType>
        <xsd:sequence>
          <xsd:element ref="pc:Terms" minOccurs="0" maxOccurs="1"/>
        </xsd:sequence>
      </xsd:complexType>
    </xsd:element>
    <xsd:element name="Security" ma:index="12" ma:displayName="Security" ma:default="Internal" ma:format="Dropdown" ma:internalName="Security">
      <xsd:simpleType>
        <xsd:restriction base="dms:Choice">
          <xsd:enumeration value="Internal"/>
          <xsd:enumeration value="Confidential"/>
          <xsd:enumeration value="Highly Confidential"/>
        </xsd:restriction>
      </xsd:simpleType>
    </xsd:element>
    <xsd:element name="LandingPageImportant" ma:index="13" nillable="true" ma:displayName="Landing Page Important" ma:default="0" ma:internalName="LandingPageImportant">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6aa9edb-6175-4b0e-b858-686359fe4c64" elementFormDefault="qualified">
    <xsd:import namespace="http://schemas.microsoft.com/office/2006/documentManagement/types"/>
    <xsd:import namespace="http://schemas.microsoft.com/office/infopath/2007/PartnerControls"/>
    <xsd:element name="TaxCatchAll" ma:index="14" nillable="true" ma:displayName="Taxonomy Catch All Column" ma:description="" ma:hidden="true" ma:list="{eda99466-42a1-43e1-89ae-8212c41b9831}" ma:internalName="TaxCatchAll" ma:showField="CatchAllData" ma:web="a6aa9edb-6175-4b0e-b858-686359fe4c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6aa9edb-6175-4b0e-b858-686359fe4c64">
      <Value>1</Value>
    </TaxCatchAll>
    <Security xmlns="162a4de4-071b-474d-99e9-e38423bf28b8">Internal</Security>
    <RegionsTaxHTField0 xmlns="162a4de4-071b-474d-99e9-e38423bf28b8">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b96e5460-c634-4d4b-bde8-be31316e75b0</TermId>
        </TermInfo>
      </Terms>
    </RegionsTaxHTField0>
    <LandingPageImportant xmlns="162a4de4-071b-474d-99e9-e38423bf28b8">false</LandingPageImportant>
    <DepartmentsTaxHTField0 xmlns="162a4de4-071b-474d-99e9-e38423bf28b8">
      <Terms xmlns="http://schemas.microsoft.com/office/infopath/2007/PartnerControls"/>
    </DepartmentsTaxHTField0>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1D411A-3795-4C9E-AA41-1397B1FD5949}">
  <ds:schemaRefs>
    <ds:schemaRef ds:uri="Microsoft.SharePoint.Taxonomy.ContentTypeSync"/>
  </ds:schemaRefs>
</ds:datastoreItem>
</file>

<file path=customXml/itemProps2.xml><?xml version="1.0" encoding="utf-8"?>
<ds:datastoreItem xmlns:ds="http://schemas.openxmlformats.org/officeDocument/2006/customXml" ds:itemID="{41C1B4FD-0C15-4183-B8DB-F0EB9BE008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a4de4-071b-474d-99e9-e38423bf28b8"/>
    <ds:schemaRef ds:uri="a6aa9edb-6175-4b0e-b858-686359fe4c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4DC98A-72F8-4358-AAE6-644613EFCE1F}">
  <ds:schemaRefs>
    <ds:schemaRef ds:uri="http://www.w3.org/XML/1998/namespace"/>
    <ds:schemaRef ds:uri="http://schemas.openxmlformats.org/package/2006/metadata/core-properties"/>
    <ds:schemaRef ds:uri="http://schemas.microsoft.com/office/2006/documentManagement/types"/>
    <ds:schemaRef ds:uri="a6aa9edb-6175-4b0e-b858-686359fe4c64"/>
    <ds:schemaRef ds:uri="http://purl.org/dc/terms/"/>
    <ds:schemaRef ds:uri="http://purl.org/dc/elements/1.1/"/>
    <ds:schemaRef ds:uri="http://schemas.microsoft.com/office/2006/metadata/properties"/>
    <ds:schemaRef ds:uri="162a4de4-071b-474d-99e9-e38423bf28b8"/>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4F8817EA-1B79-4FC3-9EA4-8817E2276A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609</Words>
  <Application>Microsoft Office PowerPoint</Application>
  <PresentationFormat>On-screen Show (16:9)</PresentationFormat>
  <Paragraphs>102</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blank</vt:lpstr>
      <vt:lpstr>Spring Boot </vt:lpstr>
      <vt:lpstr>Agenda:</vt:lpstr>
      <vt:lpstr>Introduction</vt:lpstr>
      <vt:lpstr>Installing and Configuring Spring Boot </vt:lpstr>
      <vt:lpstr>Working with Relational Data </vt:lpstr>
      <vt:lpstr>Transaction Management</vt:lpstr>
      <vt:lpstr>Spring Boot Actuator</vt:lpstr>
      <vt:lpstr>Developer tools</vt:lpstr>
      <vt:lpstr>Miscellaneous</vt:lpstr>
      <vt:lpstr>PowerPoint Presentation</vt:lpstr>
      <vt:lpstr>            Queries?</vt:lpstr>
      <vt:lpstr>Thank You!!!</vt:lpstr>
    </vt:vector>
  </TitlesOfParts>
  <Company>FIL Limited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Virendra Kumar Jangid</dc:creator>
  <cp:lastModifiedBy>Virendra Kumar Jangid</cp:lastModifiedBy>
  <cp:revision>39</cp:revision>
  <cp:lastPrinted>2015-08-14T01:51:42Z</cp:lastPrinted>
  <dcterms:created xsi:type="dcterms:W3CDTF">2018-11-12T09:20:51Z</dcterms:created>
  <dcterms:modified xsi:type="dcterms:W3CDTF">2018-11-28T11:58:29Z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0x01010051006854A65949EDB91E9E4731E7102F00BF031C092E718F40A0F1405802764F25</vt:lpwstr>
  </property>
  <property fmtid="{D5CDD505-2E9C-101B-9397-08002B2CF9AE}" pid="3" name="Regions">
    <vt:lpwstr>1;#Global|b96e5460-c634-4d4b-bde8-be31316e75b0</vt:lpwstr>
  </property>
  <property fmtid="{D5CDD505-2E9C-101B-9397-08002B2CF9AE}" pid="4" name="Departments">
    <vt:lpwstr/>
  </property>
</Properties>
</file>