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684C9-B06F-4B27-9D73-22B5F0A81DD4}" v="187" dt="2023-12-14T19:22:3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jangili" userId="f03579a0d567eb7d" providerId="LiveId" clId="{CF4684C9-B06F-4B27-9D73-22B5F0A81DD4}"/>
    <pc:docChg chg="undo custSel addSld delSld modSld">
      <pc:chgData name="vaishnavi jangili" userId="f03579a0d567eb7d" providerId="LiveId" clId="{CF4684C9-B06F-4B27-9D73-22B5F0A81DD4}" dt="2023-12-14T19:22:41.638" v="2366" actId="20577"/>
      <pc:docMkLst>
        <pc:docMk/>
      </pc:docMkLst>
      <pc:sldChg chg="modSp new mod">
        <pc:chgData name="vaishnavi jangili" userId="f03579a0d567eb7d" providerId="LiveId" clId="{CF4684C9-B06F-4B27-9D73-22B5F0A81DD4}" dt="2023-12-09T01:50:03.396" v="79" actId="20577"/>
        <pc:sldMkLst>
          <pc:docMk/>
          <pc:sldMk cId="37801134" sldId="256"/>
        </pc:sldMkLst>
        <pc:spChg chg="mod">
          <ac:chgData name="vaishnavi jangili" userId="f03579a0d567eb7d" providerId="LiveId" clId="{CF4684C9-B06F-4B27-9D73-22B5F0A81DD4}" dt="2023-12-09T01:49:25.364" v="29" actId="20577"/>
          <ac:spMkLst>
            <pc:docMk/>
            <pc:sldMk cId="37801134" sldId="256"/>
            <ac:spMk id="2" creationId="{AA0AC0CA-B9CD-EDCE-E25C-32F9FDEC2986}"/>
          </ac:spMkLst>
        </pc:spChg>
        <pc:spChg chg="mod">
          <ac:chgData name="vaishnavi jangili" userId="f03579a0d567eb7d" providerId="LiveId" clId="{CF4684C9-B06F-4B27-9D73-22B5F0A81DD4}" dt="2023-12-09T01:50:03.396" v="79" actId="20577"/>
          <ac:spMkLst>
            <pc:docMk/>
            <pc:sldMk cId="37801134" sldId="256"/>
            <ac:spMk id="3" creationId="{50DA4148-ACAA-7333-CDF5-2F61E3627EAC}"/>
          </ac:spMkLst>
        </pc:spChg>
      </pc:sldChg>
      <pc:sldChg chg="modSp new mod">
        <pc:chgData name="vaishnavi jangili" userId="f03579a0d567eb7d" providerId="LiveId" clId="{CF4684C9-B06F-4B27-9D73-22B5F0A81DD4}" dt="2023-12-09T01:52:04.738" v="111" actId="2710"/>
        <pc:sldMkLst>
          <pc:docMk/>
          <pc:sldMk cId="2001866308" sldId="257"/>
        </pc:sldMkLst>
        <pc:spChg chg="mod">
          <ac:chgData name="vaishnavi jangili" userId="f03579a0d567eb7d" providerId="LiveId" clId="{CF4684C9-B06F-4B27-9D73-22B5F0A81DD4}" dt="2023-12-09T01:50:45.278" v="99" actId="207"/>
          <ac:spMkLst>
            <pc:docMk/>
            <pc:sldMk cId="2001866308" sldId="257"/>
            <ac:spMk id="2" creationId="{1AD0BC43-81FE-31A4-ECAB-2F73F855BE0B}"/>
          </ac:spMkLst>
        </pc:spChg>
        <pc:spChg chg="mod">
          <ac:chgData name="vaishnavi jangili" userId="f03579a0d567eb7d" providerId="LiveId" clId="{CF4684C9-B06F-4B27-9D73-22B5F0A81DD4}" dt="2023-12-09T01:52:04.738" v="111" actId="2710"/>
          <ac:spMkLst>
            <pc:docMk/>
            <pc:sldMk cId="2001866308" sldId="257"/>
            <ac:spMk id="3" creationId="{9013B74B-5D77-D740-261D-24C47565A243}"/>
          </ac:spMkLst>
        </pc:spChg>
      </pc:sldChg>
      <pc:sldChg chg="addSp modSp new mod">
        <pc:chgData name="vaishnavi jangili" userId="f03579a0d567eb7d" providerId="LiveId" clId="{CF4684C9-B06F-4B27-9D73-22B5F0A81DD4}" dt="2023-12-09T01:56:27.601" v="152" actId="14100"/>
        <pc:sldMkLst>
          <pc:docMk/>
          <pc:sldMk cId="1371944598" sldId="258"/>
        </pc:sldMkLst>
        <pc:spChg chg="mod">
          <ac:chgData name="vaishnavi jangili" userId="f03579a0d567eb7d" providerId="LiveId" clId="{CF4684C9-B06F-4B27-9D73-22B5F0A81DD4}" dt="2023-12-09T01:52:34.392" v="128" actId="20577"/>
          <ac:spMkLst>
            <pc:docMk/>
            <pc:sldMk cId="1371944598" sldId="258"/>
            <ac:spMk id="2" creationId="{C14541AA-CF1D-34E3-4226-E844F9D23066}"/>
          </ac:spMkLst>
        </pc:spChg>
        <pc:spChg chg="mod">
          <ac:chgData name="vaishnavi jangili" userId="f03579a0d567eb7d" providerId="LiveId" clId="{CF4684C9-B06F-4B27-9D73-22B5F0A81DD4}" dt="2023-12-09T01:56:27.601" v="152" actId="14100"/>
          <ac:spMkLst>
            <pc:docMk/>
            <pc:sldMk cId="1371944598" sldId="258"/>
            <ac:spMk id="3" creationId="{02BAA014-7600-46B5-4E4A-23540ED79E63}"/>
          </ac:spMkLst>
        </pc:spChg>
        <pc:spChg chg="add mod">
          <ac:chgData name="vaishnavi jangili" userId="f03579a0d567eb7d" providerId="LiveId" clId="{CF4684C9-B06F-4B27-9D73-22B5F0A81DD4}" dt="2023-12-09T01:55:13.464" v="149"/>
          <ac:spMkLst>
            <pc:docMk/>
            <pc:sldMk cId="1371944598" sldId="258"/>
            <ac:spMk id="5" creationId="{9298258F-A458-53FF-50C2-853EF03B8C61}"/>
          </ac:spMkLst>
        </pc:spChg>
        <pc:graphicFrameChg chg="add mod">
          <ac:chgData name="vaishnavi jangili" userId="f03579a0d567eb7d" providerId="LiveId" clId="{CF4684C9-B06F-4B27-9D73-22B5F0A81DD4}" dt="2023-12-09T01:56:22.971" v="151" actId="1076"/>
          <ac:graphicFrameMkLst>
            <pc:docMk/>
            <pc:sldMk cId="1371944598" sldId="258"/>
            <ac:graphicFrameMk id="4" creationId="{F2745C3C-B5EA-2D4D-957A-86CC3602117B}"/>
          </ac:graphicFrameMkLst>
        </pc:graphicFrameChg>
      </pc:sldChg>
      <pc:sldChg chg="addSp delSp modSp new del">
        <pc:chgData name="vaishnavi jangili" userId="f03579a0d567eb7d" providerId="LiveId" clId="{CF4684C9-B06F-4B27-9D73-22B5F0A81DD4}" dt="2023-12-09T01:58:24.720" v="154" actId="2696"/>
        <pc:sldMkLst>
          <pc:docMk/>
          <pc:sldMk cId="694287774" sldId="259"/>
        </pc:sldMkLst>
        <pc:picChg chg="add del mod">
          <ac:chgData name="vaishnavi jangili" userId="f03579a0d567eb7d" providerId="LiveId" clId="{CF4684C9-B06F-4B27-9D73-22B5F0A81DD4}" dt="2023-12-09T01:58:20.853" v="153" actId="21"/>
          <ac:picMkLst>
            <pc:docMk/>
            <pc:sldMk cId="694287774" sldId="259"/>
            <ac:picMk id="2050" creationId="{12952AB9-70F6-1476-E301-4523B65755DE}"/>
          </ac:picMkLst>
        </pc:picChg>
      </pc:sldChg>
      <pc:sldChg chg="addSp modSp new mod">
        <pc:chgData name="vaishnavi jangili" userId="f03579a0d567eb7d" providerId="LiveId" clId="{CF4684C9-B06F-4B27-9D73-22B5F0A81DD4}" dt="2023-12-09T01:58:54.030" v="178" actId="1076"/>
        <pc:sldMkLst>
          <pc:docMk/>
          <pc:sldMk cId="2039725041" sldId="259"/>
        </pc:sldMkLst>
        <pc:spChg chg="mod">
          <ac:chgData name="vaishnavi jangili" userId="f03579a0d567eb7d" providerId="LiveId" clId="{CF4684C9-B06F-4B27-9D73-22B5F0A81DD4}" dt="2023-12-09T01:58:43.129" v="174" actId="20577"/>
          <ac:spMkLst>
            <pc:docMk/>
            <pc:sldMk cId="2039725041" sldId="259"/>
            <ac:spMk id="2" creationId="{5C6FA6CF-F706-54D0-04F3-2B37F2DE37DC}"/>
          </ac:spMkLst>
        </pc:spChg>
        <pc:picChg chg="add mod">
          <ac:chgData name="vaishnavi jangili" userId="f03579a0d567eb7d" providerId="LiveId" clId="{CF4684C9-B06F-4B27-9D73-22B5F0A81DD4}" dt="2023-12-09T01:58:54.030" v="178" actId="1076"/>
          <ac:picMkLst>
            <pc:docMk/>
            <pc:sldMk cId="2039725041" sldId="259"/>
            <ac:picMk id="3" creationId="{B28C660C-6C60-473C-B47C-D40BDB9CB4B4}"/>
          </ac:picMkLst>
        </pc:picChg>
      </pc:sldChg>
      <pc:sldChg chg="addSp delSp modSp new del mod">
        <pc:chgData name="vaishnavi jangili" userId="f03579a0d567eb7d" providerId="LiveId" clId="{CF4684C9-B06F-4B27-9D73-22B5F0A81DD4}" dt="2023-12-09T01:54:23.500" v="142" actId="2696"/>
        <pc:sldMkLst>
          <pc:docMk/>
          <pc:sldMk cId="2955071768" sldId="259"/>
        </pc:sldMkLst>
        <pc:spChg chg="del">
          <ac:chgData name="vaishnavi jangili" userId="f03579a0d567eb7d" providerId="LiveId" clId="{CF4684C9-B06F-4B27-9D73-22B5F0A81DD4}" dt="2023-12-09T01:53:45.577" v="135" actId="478"/>
          <ac:spMkLst>
            <pc:docMk/>
            <pc:sldMk cId="2955071768" sldId="259"/>
            <ac:spMk id="2" creationId="{3E8803D2-0399-556E-9D66-A15F43F6F4A3}"/>
          </ac:spMkLst>
        </pc:spChg>
        <pc:spChg chg="del mod">
          <ac:chgData name="vaishnavi jangili" userId="f03579a0d567eb7d" providerId="LiveId" clId="{CF4684C9-B06F-4B27-9D73-22B5F0A81DD4}" dt="2023-12-09T01:54:00.291" v="137" actId="478"/>
          <ac:spMkLst>
            <pc:docMk/>
            <pc:sldMk cId="2955071768" sldId="259"/>
            <ac:spMk id="3" creationId="{8D4A1976-7C51-D5A5-7F81-D85E9F727D2E}"/>
          </ac:spMkLst>
        </pc:spChg>
        <pc:picChg chg="add del mod">
          <ac:chgData name="vaishnavi jangili" userId="f03579a0d567eb7d" providerId="LiveId" clId="{CF4684C9-B06F-4B27-9D73-22B5F0A81DD4}" dt="2023-12-09T01:54:18.507" v="141" actId="478"/>
          <ac:picMkLst>
            <pc:docMk/>
            <pc:sldMk cId="2955071768" sldId="259"/>
            <ac:picMk id="1026" creationId="{CB9CBAC0-0E7A-C12B-00CC-30D4ED6805E8}"/>
          </ac:picMkLst>
        </pc:picChg>
      </pc:sldChg>
      <pc:sldChg chg="addSp delSp modSp new mod">
        <pc:chgData name="vaishnavi jangili" userId="f03579a0d567eb7d" providerId="LiveId" clId="{CF4684C9-B06F-4B27-9D73-22B5F0A81DD4}" dt="2023-12-09T02:06:43.806" v="393" actId="20577"/>
        <pc:sldMkLst>
          <pc:docMk/>
          <pc:sldMk cId="4287646471" sldId="260"/>
        </pc:sldMkLst>
        <pc:spChg chg="mod">
          <ac:chgData name="vaishnavi jangili" userId="f03579a0d567eb7d" providerId="LiveId" clId="{CF4684C9-B06F-4B27-9D73-22B5F0A81DD4}" dt="2023-12-09T02:00:18.876" v="198" actId="20577"/>
          <ac:spMkLst>
            <pc:docMk/>
            <pc:sldMk cId="4287646471" sldId="260"/>
            <ac:spMk id="2" creationId="{10B48D30-8BFF-C047-3ED5-A0ACF9BA3FBD}"/>
          </ac:spMkLst>
        </pc:spChg>
        <pc:spChg chg="del">
          <ac:chgData name="vaishnavi jangili" userId="f03579a0d567eb7d" providerId="LiveId" clId="{CF4684C9-B06F-4B27-9D73-22B5F0A81DD4}" dt="2023-12-09T02:01:33.528" v="199" actId="478"/>
          <ac:spMkLst>
            <pc:docMk/>
            <pc:sldMk cId="4287646471" sldId="260"/>
            <ac:spMk id="3" creationId="{C5376C4A-C0DE-C390-4A5C-F5B3D975B55A}"/>
          </ac:spMkLst>
        </pc:spChg>
        <pc:spChg chg="add mod">
          <ac:chgData name="vaishnavi jangili" userId="f03579a0d567eb7d" providerId="LiveId" clId="{CF4684C9-B06F-4B27-9D73-22B5F0A81DD4}" dt="2023-12-09T02:03:35.906" v="247" actId="1076"/>
          <ac:spMkLst>
            <pc:docMk/>
            <pc:sldMk cId="4287646471" sldId="260"/>
            <ac:spMk id="4" creationId="{FAA14CBB-681C-15FE-7EBC-F6822F32EE72}"/>
          </ac:spMkLst>
        </pc:spChg>
        <pc:spChg chg="add mod">
          <ac:chgData name="vaishnavi jangili" userId="f03579a0d567eb7d" providerId="LiveId" clId="{CF4684C9-B06F-4B27-9D73-22B5F0A81DD4}" dt="2023-12-09T02:01:49.981" v="203" actId="1076"/>
          <ac:spMkLst>
            <pc:docMk/>
            <pc:sldMk cId="4287646471" sldId="260"/>
            <ac:spMk id="5" creationId="{2C93A08C-0627-16F7-5AEC-FCE2B7E85F0B}"/>
          </ac:spMkLst>
        </pc:spChg>
        <pc:spChg chg="add mod">
          <ac:chgData name="vaishnavi jangili" userId="f03579a0d567eb7d" providerId="LiveId" clId="{CF4684C9-B06F-4B27-9D73-22B5F0A81DD4}" dt="2023-12-09T02:06:33.064" v="392" actId="313"/>
          <ac:spMkLst>
            <pc:docMk/>
            <pc:sldMk cId="4287646471" sldId="260"/>
            <ac:spMk id="6" creationId="{47B0E469-5D02-9762-4F27-22B83E4DF5EA}"/>
          </ac:spMkLst>
        </pc:spChg>
        <pc:spChg chg="add mod">
          <ac:chgData name="vaishnavi jangili" userId="f03579a0d567eb7d" providerId="LiveId" clId="{CF4684C9-B06F-4B27-9D73-22B5F0A81DD4}" dt="2023-12-09T02:06:43.806" v="393" actId="20577"/>
          <ac:spMkLst>
            <pc:docMk/>
            <pc:sldMk cId="4287646471" sldId="260"/>
            <ac:spMk id="7" creationId="{D869BDEE-CE76-95B3-52EA-C9EE7E0A2D37}"/>
          </ac:spMkLst>
        </pc:spChg>
      </pc:sldChg>
      <pc:sldChg chg="addSp delSp modSp add del mod">
        <pc:chgData name="vaishnavi jangili" userId="f03579a0d567eb7d" providerId="LiveId" clId="{CF4684C9-B06F-4B27-9D73-22B5F0A81DD4}" dt="2023-12-09T02:20:53.123" v="777" actId="47"/>
        <pc:sldMkLst>
          <pc:docMk/>
          <pc:sldMk cId="3650896840" sldId="261"/>
        </pc:sldMkLst>
        <pc:spChg chg="del mod">
          <ac:chgData name="vaishnavi jangili" userId="f03579a0d567eb7d" providerId="LiveId" clId="{CF4684C9-B06F-4B27-9D73-22B5F0A81DD4}" dt="2023-12-09T02:17:32.207" v="758" actId="478"/>
          <ac:spMkLst>
            <pc:docMk/>
            <pc:sldMk cId="3650896840" sldId="261"/>
            <ac:spMk id="2" creationId="{10B48D30-8BFF-C047-3ED5-A0ACF9BA3FBD}"/>
          </ac:spMkLst>
        </pc:spChg>
        <pc:spChg chg="add mod">
          <ac:chgData name="vaishnavi jangili" userId="f03579a0d567eb7d" providerId="LiveId" clId="{CF4684C9-B06F-4B27-9D73-22B5F0A81DD4}" dt="2023-12-09T02:11:32.722" v="741" actId="12"/>
          <ac:spMkLst>
            <pc:docMk/>
            <pc:sldMk cId="3650896840" sldId="261"/>
            <ac:spMk id="3" creationId="{5DA3A848-2C04-3BDA-B025-63703974147C}"/>
          </ac:spMkLst>
        </pc:spChg>
        <pc:spChg chg="mod">
          <ac:chgData name="vaishnavi jangili" userId="f03579a0d567eb7d" providerId="LiveId" clId="{CF4684C9-B06F-4B27-9D73-22B5F0A81DD4}" dt="2023-12-09T02:17:25.836" v="757" actId="1076"/>
          <ac:spMkLst>
            <pc:docMk/>
            <pc:sldMk cId="3650896840" sldId="261"/>
            <ac:spMk id="4" creationId="{FAA14CBB-681C-15FE-7EBC-F6822F32EE72}"/>
          </ac:spMkLst>
        </pc:spChg>
        <pc:spChg chg="mod">
          <ac:chgData name="vaishnavi jangili" userId="f03579a0d567eb7d" providerId="LiveId" clId="{CF4684C9-B06F-4B27-9D73-22B5F0A81DD4}" dt="2023-12-09T02:09:51.222" v="701" actId="12"/>
          <ac:spMkLst>
            <pc:docMk/>
            <pc:sldMk cId="3650896840" sldId="261"/>
            <ac:spMk id="6" creationId="{47B0E469-5D02-9762-4F27-22B83E4DF5EA}"/>
          </ac:spMkLst>
        </pc:spChg>
        <pc:spChg chg="del mod">
          <ac:chgData name="vaishnavi jangili" userId="f03579a0d567eb7d" providerId="LiveId" clId="{CF4684C9-B06F-4B27-9D73-22B5F0A81DD4}" dt="2023-12-09T02:09:55.472" v="703"/>
          <ac:spMkLst>
            <pc:docMk/>
            <pc:sldMk cId="3650896840" sldId="261"/>
            <ac:spMk id="7" creationId="{D869BDEE-CE76-95B3-52EA-C9EE7E0A2D37}"/>
          </ac:spMkLst>
        </pc:spChg>
        <pc:spChg chg="add del mod">
          <ac:chgData name="vaishnavi jangili" userId="f03579a0d567eb7d" providerId="LiveId" clId="{CF4684C9-B06F-4B27-9D73-22B5F0A81DD4}" dt="2023-12-09T02:15:47.854" v="751" actId="478"/>
          <ac:spMkLst>
            <pc:docMk/>
            <pc:sldMk cId="3650896840" sldId="261"/>
            <ac:spMk id="8" creationId="{AA1F6AE1-D6EA-D00C-5A40-029120F8F5A5}"/>
          </ac:spMkLst>
        </pc:spChg>
        <pc:spChg chg="add del mod">
          <ac:chgData name="vaishnavi jangili" userId="f03579a0d567eb7d" providerId="LiveId" clId="{CF4684C9-B06F-4B27-9D73-22B5F0A81DD4}" dt="2023-12-09T02:17:07.199" v="756" actId="478"/>
          <ac:spMkLst>
            <pc:docMk/>
            <pc:sldMk cId="3650896840" sldId="261"/>
            <ac:spMk id="9" creationId="{DF5465D1-53FF-76B2-8A4C-934F86E1DFF5}"/>
          </ac:spMkLst>
        </pc:spChg>
        <pc:spChg chg="add del mod">
          <ac:chgData name="vaishnavi jangili" userId="f03579a0d567eb7d" providerId="LiveId" clId="{CF4684C9-B06F-4B27-9D73-22B5F0A81DD4}" dt="2023-12-09T02:17:45.301" v="759" actId="478"/>
          <ac:spMkLst>
            <pc:docMk/>
            <pc:sldMk cId="3650896840" sldId="261"/>
            <ac:spMk id="11" creationId="{8F9E06C7-5257-56CB-E3AB-A3F1484277E0}"/>
          </ac:spMkLst>
        </pc:spChg>
      </pc:sldChg>
      <pc:sldChg chg="addSp delSp modSp new mod">
        <pc:chgData name="vaishnavi jangili" userId="f03579a0d567eb7d" providerId="LiveId" clId="{CF4684C9-B06F-4B27-9D73-22B5F0A81DD4}" dt="2023-12-09T03:04:49.575" v="1300" actId="20577"/>
        <pc:sldMkLst>
          <pc:docMk/>
          <pc:sldMk cId="3768185985" sldId="262"/>
        </pc:sldMkLst>
        <pc:spChg chg="add mod">
          <ac:chgData name="vaishnavi jangili" userId="f03579a0d567eb7d" providerId="LiveId" clId="{CF4684C9-B06F-4B27-9D73-22B5F0A81DD4}" dt="2023-12-09T02:24:08.675" v="931" actId="1076"/>
          <ac:spMkLst>
            <pc:docMk/>
            <pc:sldMk cId="3768185985" sldId="262"/>
            <ac:spMk id="2" creationId="{69291022-BC72-33CD-538C-AE07DB38C59E}"/>
          </ac:spMkLst>
        </pc:spChg>
        <pc:spChg chg="add del mod">
          <ac:chgData name="vaishnavi jangili" userId="f03579a0d567eb7d" providerId="LiveId" clId="{CF4684C9-B06F-4B27-9D73-22B5F0A81DD4}" dt="2023-12-09T02:18:48.373" v="764"/>
          <ac:spMkLst>
            <pc:docMk/>
            <pc:sldMk cId="3768185985" sldId="262"/>
            <ac:spMk id="3" creationId="{5749B76D-5A4F-F050-EE16-81D7DCE684AC}"/>
          </ac:spMkLst>
        </pc:spChg>
        <pc:spChg chg="add del mod">
          <ac:chgData name="vaishnavi jangili" userId="f03579a0d567eb7d" providerId="LiveId" clId="{CF4684C9-B06F-4B27-9D73-22B5F0A81DD4}" dt="2023-12-09T02:19:28.438" v="767"/>
          <ac:spMkLst>
            <pc:docMk/>
            <pc:sldMk cId="3768185985" sldId="262"/>
            <ac:spMk id="4" creationId="{FEE96CF6-32ED-719C-7134-8FD8B54900C5}"/>
          </ac:spMkLst>
        </pc:spChg>
        <pc:spChg chg="add mod">
          <ac:chgData name="vaishnavi jangili" userId="f03579a0d567eb7d" providerId="LiveId" clId="{CF4684C9-B06F-4B27-9D73-22B5F0A81DD4}" dt="2023-12-09T02:24:13.936" v="932" actId="1076"/>
          <ac:spMkLst>
            <pc:docMk/>
            <pc:sldMk cId="3768185985" sldId="262"/>
            <ac:spMk id="5" creationId="{4172DD76-4671-80E9-2847-2F31C889F460}"/>
          </ac:spMkLst>
        </pc:spChg>
        <pc:spChg chg="add mod">
          <ac:chgData name="vaishnavi jangili" userId="f03579a0d567eb7d" providerId="LiveId" clId="{CF4684C9-B06F-4B27-9D73-22B5F0A81DD4}" dt="2023-12-09T02:24:20.304" v="933" actId="1076"/>
          <ac:spMkLst>
            <pc:docMk/>
            <pc:sldMk cId="3768185985" sldId="262"/>
            <ac:spMk id="6" creationId="{C28776B4-F86B-5991-EC3C-D3A4B0E7643A}"/>
          </ac:spMkLst>
        </pc:spChg>
        <pc:spChg chg="add mod">
          <ac:chgData name="vaishnavi jangili" userId="f03579a0d567eb7d" providerId="LiveId" clId="{CF4684C9-B06F-4B27-9D73-22B5F0A81DD4}" dt="2023-12-09T02:24:31.637" v="935" actId="1076"/>
          <ac:spMkLst>
            <pc:docMk/>
            <pc:sldMk cId="3768185985" sldId="262"/>
            <ac:spMk id="7" creationId="{70C7B0AE-743B-7223-3914-6C51B2A3871C}"/>
          </ac:spMkLst>
        </pc:spChg>
        <pc:spChg chg="add mod">
          <ac:chgData name="vaishnavi jangili" userId="f03579a0d567eb7d" providerId="LiveId" clId="{CF4684C9-B06F-4B27-9D73-22B5F0A81DD4}" dt="2023-12-09T03:04:49.575" v="1300" actId="20577"/>
          <ac:spMkLst>
            <pc:docMk/>
            <pc:sldMk cId="3768185985" sldId="262"/>
            <ac:spMk id="8" creationId="{EAB26B33-C6F4-F8E8-0982-E973D6B9A36D}"/>
          </ac:spMkLst>
        </pc:spChg>
      </pc:sldChg>
      <pc:sldChg chg="addSp delSp modSp new mod">
        <pc:chgData name="vaishnavi jangili" userId="f03579a0d567eb7d" providerId="LiveId" clId="{CF4684C9-B06F-4B27-9D73-22B5F0A81DD4}" dt="2023-12-09T02:28:11.169" v="961" actId="20577"/>
        <pc:sldMkLst>
          <pc:docMk/>
          <pc:sldMk cId="4066845804" sldId="263"/>
        </pc:sldMkLst>
        <pc:spChg chg="add del mod">
          <ac:chgData name="vaishnavi jangili" userId="f03579a0d567eb7d" providerId="LiveId" clId="{CF4684C9-B06F-4B27-9D73-22B5F0A81DD4}" dt="2023-12-09T02:26:01.812" v="942"/>
          <ac:spMkLst>
            <pc:docMk/>
            <pc:sldMk cId="4066845804" sldId="263"/>
            <ac:spMk id="2" creationId="{9E86208B-03AA-9107-3E1D-5BCB5E546528}"/>
          </ac:spMkLst>
        </pc:spChg>
        <pc:spChg chg="add mod">
          <ac:chgData name="vaishnavi jangili" userId="f03579a0d567eb7d" providerId="LiveId" clId="{CF4684C9-B06F-4B27-9D73-22B5F0A81DD4}" dt="2023-12-09T02:28:11.169" v="961" actId="20577"/>
          <ac:spMkLst>
            <pc:docMk/>
            <pc:sldMk cId="4066845804" sldId="263"/>
            <ac:spMk id="3" creationId="{3C8E4217-2649-9CAC-D90B-2DB3A2D6444E}"/>
          </ac:spMkLst>
        </pc:spChg>
        <pc:picChg chg="add">
          <ac:chgData name="vaishnavi jangili" userId="f03579a0d567eb7d" providerId="LiveId" clId="{CF4684C9-B06F-4B27-9D73-22B5F0A81DD4}" dt="2023-12-09T02:27:21.757" v="955"/>
          <ac:picMkLst>
            <pc:docMk/>
            <pc:sldMk cId="4066845804" sldId="263"/>
            <ac:picMk id="4098" creationId="{54C97361-1692-D810-B7F7-B43FC8C1FBB2}"/>
          </ac:picMkLst>
        </pc:picChg>
      </pc:sldChg>
      <pc:sldChg chg="delSp new del mod">
        <pc:chgData name="vaishnavi jangili" userId="f03579a0d567eb7d" providerId="LiveId" clId="{CF4684C9-B06F-4B27-9D73-22B5F0A81DD4}" dt="2023-12-09T02:25:39.035" v="938" actId="2696"/>
        <pc:sldMkLst>
          <pc:docMk/>
          <pc:sldMk cId="4156449712" sldId="263"/>
        </pc:sldMkLst>
        <pc:spChg chg="del">
          <ac:chgData name="vaishnavi jangili" userId="f03579a0d567eb7d" providerId="LiveId" clId="{CF4684C9-B06F-4B27-9D73-22B5F0A81DD4}" dt="2023-12-09T02:25:28.895" v="937" actId="478"/>
          <ac:spMkLst>
            <pc:docMk/>
            <pc:sldMk cId="4156449712" sldId="263"/>
            <ac:spMk id="2" creationId="{AA19E312-6CB7-6FE9-E1C9-B030CAC91952}"/>
          </ac:spMkLst>
        </pc:spChg>
      </pc:sldChg>
      <pc:sldChg chg="addSp modSp new mod">
        <pc:chgData name="vaishnavi jangili" userId="f03579a0d567eb7d" providerId="LiveId" clId="{CF4684C9-B06F-4B27-9D73-22B5F0A81DD4}" dt="2023-12-09T02:51:30.836" v="1252" actId="20577"/>
        <pc:sldMkLst>
          <pc:docMk/>
          <pc:sldMk cId="959553847" sldId="264"/>
        </pc:sldMkLst>
        <pc:spChg chg="add mod">
          <ac:chgData name="vaishnavi jangili" userId="f03579a0d567eb7d" providerId="LiveId" clId="{CF4684C9-B06F-4B27-9D73-22B5F0A81DD4}" dt="2023-12-09T02:31:10.846" v="986" actId="20577"/>
          <ac:spMkLst>
            <pc:docMk/>
            <pc:sldMk cId="959553847" sldId="264"/>
            <ac:spMk id="2" creationId="{21BC3153-B813-F45A-30FB-AE3078B1E69A}"/>
          </ac:spMkLst>
        </pc:spChg>
        <pc:spChg chg="add mod">
          <ac:chgData name="vaishnavi jangili" userId="f03579a0d567eb7d" providerId="LiveId" clId="{CF4684C9-B06F-4B27-9D73-22B5F0A81DD4}" dt="2023-12-09T02:30:59.424" v="969" actId="1076"/>
          <ac:spMkLst>
            <pc:docMk/>
            <pc:sldMk cId="959553847" sldId="264"/>
            <ac:spMk id="3" creationId="{24241D3A-B0CD-5E7A-644A-C295CF2991FA}"/>
          </ac:spMkLst>
        </pc:spChg>
        <pc:spChg chg="add mod">
          <ac:chgData name="vaishnavi jangili" userId="f03579a0d567eb7d" providerId="LiveId" clId="{CF4684C9-B06F-4B27-9D73-22B5F0A81DD4}" dt="2023-12-09T02:51:30.836" v="1252" actId="20577"/>
          <ac:spMkLst>
            <pc:docMk/>
            <pc:sldMk cId="959553847" sldId="264"/>
            <ac:spMk id="4" creationId="{8C307CCF-EA3E-C33C-588A-79E54CF8864C}"/>
          </ac:spMkLst>
        </pc:spChg>
        <pc:spChg chg="add mod">
          <ac:chgData name="vaishnavi jangili" userId="f03579a0d567eb7d" providerId="LiveId" clId="{CF4684C9-B06F-4B27-9D73-22B5F0A81DD4}" dt="2023-12-09T02:34:15.014" v="1142" actId="1076"/>
          <ac:spMkLst>
            <pc:docMk/>
            <pc:sldMk cId="959553847" sldId="264"/>
            <ac:spMk id="5" creationId="{D989DAD7-DCD7-7509-5E9C-7FD682A7E0BF}"/>
          </ac:spMkLst>
        </pc:spChg>
      </pc:sldChg>
      <pc:sldChg chg="addSp delSp modSp new mod">
        <pc:chgData name="vaishnavi jangili" userId="f03579a0d567eb7d" providerId="LiveId" clId="{CF4684C9-B06F-4B27-9D73-22B5F0A81DD4}" dt="2023-12-09T02:48:02.507" v="1212" actId="1076"/>
        <pc:sldMkLst>
          <pc:docMk/>
          <pc:sldMk cId="322764658" sldId="265"/>
        </pc:sldMkLst>
        <pc:spChg chg="add del mod">
          <ac:chgData name="vaishnavi jangili" userId="f03579a0d567eb7d" providerId="LiveId" clId="{CF4684C9-B06F-4B27-9D73-22B5F0A81DD4}" dt="2023-12-09T02:41:23.175" v="1158" actId="478"/>
          <ac:spMkLst>
            <pc:docMk/>
            <pc:sldMk cId="322764658" sldId="265"/>
            <ac:spMk id="2" creationId="{DD617ADF-E214-6F4C-76C0-0BAD2267A458}"/>
          </ac:spMkLst>
        </pc:spChg>
        <pc:spChg chg="add del">
          <ac:chgData name="vaishnavi jangili" userId="f03579a0d567eb7d" providerId="LiveId" clId="{CF4684C9-B06F-4B27-9D73-22B5F0A81DD4}" dt="2023-12-09T02:41:08.545" v="1154"/>
          <ac:spMkLst>
            <pc:docMk/>
            <pc:sldMk cId="322764658" sldId="265"/>
            <ac:spMk id="3" creationId="{6B286A18-9961-78CB-48DA-EA2C07B08D1C}"/>
          </ac:spMkLst>
        </pc:spChg>
        <pc:spChg chg="add del">
          <ac:chgData name="vaishnavi jangili" userId="f03579a0d567eb7d" providerId="LiveId" clId="{CF4684C9-B06F-4B27-9D73-22B5F0A81DD4}" dt="2023-12-09T02:41:23.175" v="1158" actId="478"/>
          <ac:spMkLst>
            <pc:docMk/>
            <pc:sldMk cId="322764658" sldId="265"/>
            <ac:spMk id="4" creationId="{B27A1090-F4FA-90BC-6DD5-843669F7B25B}"/>
          </ac:spMkLst>
        </pc:spChg>
        <pc:spChg chg="add del mod">
          <ac:chgData name="vaishnavi jangili" userId="f03579a0d567eb7d" providerId="LiveId" clId="{CF4684C9-B06F-4B27-9D73-22B5F0A81DD4}" dt="2023-12-09T02:42:06.138" v="1165"/>
          <ac:spMkLst>
            <pc:docMk/>
            <pc:sldMk cId="322764658" sldId="265"/>
            <ac:spMk id="5" creationId="{9515AAA6-E5CF-2A05-5D24-C88CF5562B70}"/>
          </ac:spMkLst>
        </pc:spChg>
        <pc:spChg chg="add del mod">
          <ac:chgData name="vaishnavi jangili" userId="f03579a0d567eb7d" providerId="LiveId" clId="{CF4684C9-B06F-4B27-9D73-22B5F0A81DD4}" dt="2023-12-09T02:42:11.988" v="1166" actId="478"/>
          <ac:spMkLst>
            <pc:docMk/>
            <pc:sldMk cId="322764658" sldId="265"/>
            <ac:spMk id="6" creationId="{9B88F386-A253-9476-4992-5877724E5992}"/>
          </ac:spMkLst>
        </pc:spChg>
        <pc:spChg chg="add del">
          <ac:chgData name="vaishnavi jangili" userId="f03579a0d567eb7d" providerId="LiveId" clId="{CF4684C9-B06F-4B27-9D73-22B5F0A81DD4}" dt="2023-12-09T02:42:45.468" v="1168" actId="478"/>
          <ac:spMkLst>
            <pc:docMk/>
            <pc:sldMk cId="322764658" sldId="265"/>
            <ac:spMk id="7" creationId="{408216D7-27D4-7C5A-F40D-6D94CA28A9C2}"/>
          </ac:spMkLst>
        </pc:spChg>
        <pc:spChg chg="add del mod">
          <ac:chgData name="vaishnavi jangili" userId="f03579a0d567eb7d" providerId="LiveId" clId="{CF4684C9-B06F-4B27-9D73-22B5F0A81DD4}" dt="2023-12-09T02:45:25.770" v="1194" actId="478"/>
          <ac:spMkLst>
            <pc:docMk/>
            <pc:sldMk cId="322764658" sldId="265"/>
            <ac:spMk id="8" creationId="{433E8651-18FC-0A42-740F-735C37181C18}"/>
          </ac:spMkLst>
        </pc:spChg>
        <pc:spChg chg="add del">
          <ac:chgData name="vaishnavi jangili" userId="f03579a0d567eb7d" providerId="LiveId" clId="{CF4684C9-B06F-4B27-9D73-22B5F0A81DD4}" dt="2023-12-09T02:43:19.942" v="1177"/>
          <ac:spMkLst>
            <pc:docMk/>
            <pc:sldMk cId="322764658" sldId="265"/>
            <ac:spMk id="9" creationId="{AFFE57F0-796C-2DDF-F3BC-135D9D769997}"/>
          </ac:spMkLst>
        </pc:spChg>
        <pc:spChg chg="add del mod">
          <ac:chgData name="vaishnavi jangili" userId="f03579a0d567eb7d" providerId="LiveId" clId="{CF4684C9-B06F-4B27-9D73-22B5F0A81DD4}" dt="2023-12-09T02:43:19.460" v="1176"/>
          <ac:spMkLst>
            <pc:docMk/>
            <pc:sldMk cId="322764658" sldId="265"/>
            <ac:spMk id="10" creationId="{927C72D4-0407-1567-14BD-D47FE4383052}"/>
          </ac:spMkLst>
        </pc:spChg>
        <pc:spChg chg="add del mod">
          <ac:chgData name="vaishnavi jangili" userId="f03579a0d567eb7d" providerId="LiveId" clId="{CF4684C9-B06F-4B27-9D73-22B5F0A81DD4}" dt="2023-12-09T02:43:19.090" v="1175"/>
          <ac:spMkLst>
            <pc:docMk/>
            <pc:sldMk cId="322764658" sldId="265"/>
            <ac:spMk id="11" creationId="{8D7D9007-1476-9535-3EE3-810470A18EBF}"/>
          </ac:spMkLst>
        </pc:spChg>
        <pc:spChg chg="add del mod">
          <ac:chgData name="vaishnavi jangili" userId="f03579a0d567eb7d" providerId="LiveId" clId="{CF4684C9-B06F-4B27-9D73-22B5F0A81DD4}" dt="2023-12-09T02:43:18.638" v="1174"/>
          <ac:spMkLst>
            <pc:docMk/>
            <pc:sldMk cId="322764658" sldId="265"/>
            <ac:spMk id="12" creationId="{03690175-FD5E-1FDD-105B-3BD320677668}"/>
          </ac:spMkLst>
        </pc:spChg>
        <pc:spChg chg="add del">
          <ac:chgData name="vaishnavi jangili" userId="f03579a0d567eb7d" providerId="LiveId" clId="{CF4684C9-B06F-4B27-9D73-22B5F0A81DD4}" dt="2023-12-09T02:43:24.356" v="1179"/>
          <ac:spMkLst>
            <pc:docMk/>
            <pc:sldMk cId="322764658" sldId="265"/>
            <ac:spMk id="13" creationId="{FAE40702-6906-4D18-50DE-994B11120410}"/>
          </ac:spMkLst>
        </pc:spChg>
        <pc:spChg chg="add del">
          <ac:chgData name="vaishnavi jangili" userId="f03579a0d567eb7d" providerId="LiveId" clId="{CF4684C9-B06F-4B27-9D73-22B5F0A81DD4}" dt="2023-12-09T02:44:03.570" v="1184"/>
          <ac:spMkLst>
            <pc:docMk/>
            <pc:sldMk cId="322764658" sldId="265"/>
            <ac:spMk id="14" creationId="{9A1D11F2-B9E3-739B-0ECF-433635584A8C}"/>
          </ac:spMkLst>
        </pc:spChg>
        <pc:spChg chg="add del">
          <ac:chgData name="vaishnavi jangili" userId="f03579a0d567eb7d" providerId="LiveId" clId="{CF4684C9-B06F-4B27-9D73-22B5F0A81DD4}" dt="2023-12-09T02:44:21.368" v="1186"/>
          <ac:spMkLst>
            <pc:docMk/>
            <pc:sldMk cId="322764658" sldId="265"/>
            <ac:spMk id="15" creationId="{36C0BC3B-658F-9828-6801-DC0A6864D8DF}"/>
          </ac:spMkLst>
        </pc:spChg>
        <pc:spChg chg="add mod">
          <ac:chgData name="vaishnavi jangili" userId="f03579a0d567eb7d" providerId="LiveId" clId="{CF4684C9-B06F-4B27-9D73-22B5F0A81DD4}" dt="2023-12-09T02:47:26.745" v="1204" actId="255"/>
          <ac:spMkLst>
            <pc:docMk/>
            <pc:sldMk cId="322764658" sldId="265"/>
            <ac:spMk id="16" creationId="{2CA87CB6-79C5-C184-F765-D1CE41A8C388}"/>
          </ac:spMkLst>
        </pc:spChg>
        <pc:picChg chg="add mod">
          <ac:chgData name="vaishnavi jangili" userId="f03579a0d567eb7d" providerId="LiveId" clId="{CF4684C9-B06F-4B27-9D73-22B5F0A81DD4}" dt="2023-12-09T02:47:47.251" v="1209" actId="1076"/>
          <ac:picMkLst>
            <pc:docMk/>
            <pc:sldMk cId="322764658" sldId="265"/>
            <ac:picMk id="6157" creationId="{ABBD60A2-240B-244E-7B46-5A9C752E98E8}"/>
          </ac:picMkLst>
        </pc:picChg>
        <pc:picChg chg="add mod">
          <ac:chgData name="vaishnavi jangili" userId="f03579a0d567eb7d" providerId="LiveId" clId="{CF4684C9-B06F-4B27-9D73-22B5F0A81DD4}" dt="2023-12-09T02:48:02.507" v="1212" actId="1076"/>
          <ac:picMkLst>
            <pc:docMk/>
            <pc:sldMk cId="322764658" sldId="265"/>
            <ac:picMk id="6159" creationId="{1DC6C7AA-C451-46DA-274B-AD19D2A434DE}"/>
          </ac:picMkLst>
        </pc:picChg>
      </pc:sldChg>
      <pc:sldChg chg="addSp modSp add mod">
        <pc:chgData name="vaishnavi jangili" userId="f03579a0d567eb7d" providerId="LiveId" clId="{CF4684C9-B06F-4B27-9D73-22B5F0A81DD4}" dt="2023-12-09T02:51:17.186" v="1237" actId="1076"/>
        <pc:sldMkLst>
          <pc:docMk/>
          <pc:sldMk cId="25994226" sldId="266"/>
        </pc:sldMkLst>
        <pc:spChg chg="add mod">
          <ac:chgData name="vaishnavi jangili" userId="f03579a0d567eb7d" providerId="LiveId" clId="{CF4684C9-B06F-4B27-9D73-22B5F0A81DD4}" dt="2023-12-09T02:50:45.598" v="1233" actId="20577"/>
          <ac:spMkLst>
            <pc:docMk/>
            <pc:sldMk cId="25994226" sldId="266"/>
            <ac:spMk id="2" creationId="{1BA4F234-EE40-C883-5309-9E17770E1EAF}"/>
          </ac:spMkLst>
        </pc:spChg>
        <pc:picChg chg="add mod">
          <ac:chgData name="vaishnavi jangili" userId="f03579a0d567eb7d" providerId="LiveId" clId="{CF4684C9-B06F-4B27-9D73-22B5F0A81DD4}" dt="2023-12-09T02:51:17.186" v="1237" actId="1076"/>
          <ac:picMkLst>
            <pc:docMk/>
            <pc:sldMk cId="25994226" sldId="266"/>
            <ac:picMk id="7170" creationId="{35D5D53C-AE06-3AF7-B207-D4C9384A3649}"/>
          </ac:picMkLst>
        </pc:picChg>
      </pc:sldChg>
      <pc:sldChg chg="addSp modSp add mod">
        <pc:chgData name="vaishnavi jangili" userId="f03579a0d567eb7d" providerId="LiveId" clId="{CF4684C9-B06F-4B27-9D73-22B5F0A81DD4}" dt="2023-12-09T02:53:53.220" v="1274" actId="1076"/>
        <pc:sldMkLst>
          <pc:docMk/>
          <pc:sldMk cId="2722068058" sldId="267"/>
        </pc:sldMkLst>
        <pc:spChg chg="add mod">
          <ac:chgData name="vaishnavi jangili" userId="f03579a0d567eb7d" providerId="LiveId" clId="{CF4684C9-B06F-4B27-9D73-22B5F0A81DD4}" dt="2023-12-09T02:53:34.106" v="1271" actId="1076"/>
          <ac:spMkLst>
            <pc:docMk/>
            <pc:sldMk cId="2722068058" sldId="267"/>
            <ac:spMk id="2" creationId="{2F27B2A4-DA17-49AD-1B15-1A900A3580A0}"/>
          </ac:spMkLst>
        </pc:spChg>
        <pc:picChg chg="add mod">
          <ac:chgData name="vaishnavi jangili" userId="f03579a0d567eb7d" providerId="LiveId" clId="{CF4684C9-B06F-4B27-9D73-22B5F0A81DD4}" dt="2023-12-09T02:53:53.220" v="1274" actId="1076"/>
          <ac:picMkLst>
            <pc:docMk/>
            <pc:sldMk cId="2722068058" sldId="267"/>
            <ac:picMk id="8194" creationId="{F7C6DDDA-2775-10D4-7EEB-0436F9793115}"/>
          </ac:picMkLst>
        </pc:picChg>
      </pc:sldChg>
      <pc:sldChg chg="addSp modSp add mod">
        <pc:chgData name="vaishnavi jangili" userId="f03579a0d567eb7d" providerId="LiveId" clId="{CF4684C9-B06F-4B27-9D73-22B5F0A81DD4}" dt="2023-12-09T02:57:32.788" v="1285" actId="1076"/>
        <pc:sldMkLst>
          <pc:docMk/>
          <pc:sldMk cId="1962086818" sldId="268"/>
        </pc:sldMkLst>
        <pc:spChg chg="add mod">
          <ac:chgData name="vaishnavi jangili" userId="f03579a0d567eb7d" providerId="LiveId" clId="{CF4684C9-B06F-4B27-9D73-22B5F0A81DD4}" dt="2023-12-09T02:57:07.341" v="1282" actId="14100"/>
          <ac:spMkLst>
            <pc:docMk/>
            <pc:sldMk cId="1962086818" sldId="268"/>
            <ac:spMk id="2" creationId="{0B1DCCAD-4B90-57FF-8EE7-EDEF4AE88076}"/>
          </ac:spMkLst>
        </pc:spChg>
        <pc:picChg chg="add mod">
          <ac:chgData name="vaishnavi jangili" userId="f03579a0d567eb7d" providerId="LiveId" clId="{CF4684C9-B06F-4B27-9D73-22B5F0A81DD4}" dt="2023-12-09T02:57:32.788" v="1285" actId="1076"/>
          <ac:picMkLst>
            <pc:docMk/>
            <pc:sldMk cId="1962086818" sldId="268"/>
            <ac:picMk id="9218" creationId="{F527B6F1-CC39-1CB3-B66C-AA2D93D89845}"/>
          </ac:picMkLst>
        </pc:picChg>
      </pc:sldChg>
      <pc:sldChg chg="addSp delSp modSp add mod">
        <pc:chgData name="vaishnavi jangili" userId="f03579a0d567eb7d" providerId="LiveId" clId="{CF4684C9-B06F-4B27-9D73-22B5F0A81DD4}" dt="2023-12-09T03:05:35.792" v="1308" actId="20577"/>
        <pc:sldMkLst>
          <pc:docMk/>
          <pc:sldMk cId="1796264889" sldId="269"/>
        </pc:sldMkLst>
        <pc:spChg chg="add del mod">
          <ac:chgData name="vaishnavi jangili" userId="f03579a0d567eb7d" providerId="LiveId" clId="{CF4684C9-B06F-4B27-9D73-22B5F0A81DD4}" dt="2023-12-09T03:00:33.438" v="1289" actId="478"/>
          <ac:spMkLst>
            <pc:docMk/>
            <pc:sldMk cId="1796264889" sldId="269"/>
            <ac:spMk id="2" creationId="{6EDEFCF6-4B93-2F26-3AE1-B6A9FFA9107D}"/>
          </ac:spMkLst>
        </pc:spChg>
        <pc:spChg chg="add del">
          <ac:chgData name="vaishnavi jangili" userId="f03579a0d567eb7d" providerId="LiveId" clId="{CF4684C9-B06F-4B27-9D73-22B5F0A81DD4}" dt="2023-12-09T03:00:11.345" v="1288"/>
          <ac:spMkLst>
            <pc:docMk/>
            <pc:sldMk cId="1796264889" sldId="269"/>
            <ac:spMk id="3" creationId="{338B43D3-67B8-5B17-992C-D77F88B85771}"/>
          </ac:spMkLst>
        </pc:spChg>
        <pc:spChg chg="add mod">
          <ac:chgData name="vaishnavi jangili" userId="f03579a0d567eb7d" providerId="LiveId" clId="{CF4684C9-B06F-4B27-9D73-22B5F0A81DD4}" dt="2023-12-09T03:05:35.792" v="1308" actId="20577"/>
          <ac:spMkLst>
            <pc:docMk/>
            <pc:sldMk cId="1796264889" sldId="269"/>
            <ac:spMk id="4" creationId="{5D1181F0-DD60-0079-6D2A-F9D7C18F3A85}"/>
          </ac:spMkLst>
        </pc:spChg>
        <pc:picChg chg="add mod">
          <ac:chgData name="vaishnavi jangili" userId="f03579a0d567eb7d" providerId="LiveId" clId="{CF4684C9-B06F-4B27-9D73-22B5F0A81DD4}" dt="2023-12-09T03:05:16.908" v="1304" actId="1076"/>
          <ac:picMkLst>
            <pc:docMk/>
            <pc:sldMk cId="1796264889" sldId="269"/>
            <ac:picMk id="10243" creationId="{CC2C081A-D6B7-9DFB-B98A-9441FE984C14}"/>
          </ac:picMkLst>
        </pc:picChg>
      </pc:sldChg>
      <pc:sldChg chg="addSp delSp modSp add mod">
        <pc:chgData name="vaishnavi jangili" userId="f03579a0d567eb7d" providerId="LiveId" clId="{CF4684C9-B06F-4B27-9D73-22B5F0A81DD4}" dt="2023-12-14T18:24:32.984" v="2311" actId="1076"/>
        <pc:sldMkLst>
          <pc:docMk/>
          <pc:sldMk cId="872842922" sldId="270"/>
        </pc:sldMkLst>
        <pc:spChg chg="add mod">
          <ac:chgData name="vaishnavi jangili" userId="f03579a0d567eb7d" providerId="LiveId" clId="{CF4684C9-B06F-4B27-9D73-22B5F0A81DD4}" dt="2023-12-14T18:24:04.905" v="2306" actId="255"/>
          <ac:spMkLst>
            <pc:docMk/>
            <pc:sldMk cId="872842922" sldId="270"/>
            <ac:spMk id="2" creationId="{64EB02E6-17CF-1592-66E4-910320D9090E}"/>
          </ac:spMkLst>
        </pc:spChg>
        <pc:picChg chg="add mod">
          <ac:chgData name="vaishnavi jangili" userId="f03579a0d567eb7d" providerId="LiveId" clId="{CF4684C9-B06F-4B27-9D73-22B5F0A81DD4}" dt="2023-12-14T18:24:32.984" v="2311" actId="1076"/>
          <ac:picMkLst>
            <pc:docMk/>
            <pc:sldMk cId="872842922" sldId="270"/>
            <ac:picMk id="4" creationId="{627B7B41-BC30-889D-D9AB-934472BB2F41}"/>
          </ac:picMkLst>
        </pc:picChg>
        <pc:picChg chg="add del mod">
          <ac:chgData name="vaishnavi jangili" userId="f03579a0d567eb7d" providerId="LiveId" clId="{CF4684C9-B06F-4B27-9D73-22B5F0A81DD4}" dt="2023-12-14T18:24:08.205" v="2307" actId="478"/>
          <ac:picMkLst>
            <pc:docMk/>
            <pc:sldMk cId="872842922" sldId="270"/>
            <ac:picMk id="11266" creationId="{90B86CB7-C32E-50F9-2C61-15D6A7EC9A7B}"/>
          </ac:picMkLst>
        </pc:picChg>
      </pc:sldChg>
      <pc:sldChg chg="addSp delSp modSp add mod">
        <pc:chgData name="vaishnavi jangili" userId="f03579a0d567eb7d" providerId="LiveId" clId="{CF4684C9-B06F-4B27-9D73-22B5F0A81DD4}" dt="2023-12-09T03:11:42.756" v="1339" actId="1076"/>
        <pc:sldMkLst>
          <pc:docMk/>
          <pc:sldMk cId="1530747011" sldId="271"/>
        </pc:sldMkLst>
        <pc:spChg chg="add del mod">
          <ac:chgData name="vaishnavi jangili" userId="f03579a0d567eb7d" providerId="LiveId" clId="{CF4684C9-B06F-4B27-9D73-22B5F0A81DD4}" dt="2023-12-09T03:08:32.806" v="1322" actId="478"/>
          <ac:spMkLst>
            <pc:docMk/>
            <pc:sldMk cId="1530747011" sldId="271"/>
            <ac:spMk id="2" creationId="{11FD47E6-8F64-F1DE-A6EC-08C5D66AF13D}"/>
          </ac:spMkLst>
        </pc:spChg>
        <pc:spChg chg="add del">
          <ac:chgData name="vaishnavi jangili" userId="f03579a0d567eb7d" providerId="LiveId" clId="{CF4684C9-B06F-4B27-9D73-22B5F0A81DD4}" dt="2023-12-09T03:08:31.352" v="1321"/>
          <ac:spMkLst>
            <pc:docMk/>
            <pc:sldMk cId="1530747011" sldId="271"/>
            <ac:spMk id="3" creationId="{51CFDF40-9263-E32C-DF6E-87633D8622D1}"/>
          </ac:spMkLst>
        </pc:spChg>
        <pc:spChg chg="add mod">
          <ac:chgData name="vaishnavi jangili" userId="f03579a0d567eb7d" providerId="LiveId" clId="{CF4684C9-B06F-4B27-9D73-22B5F0A81DD4}" dt="2023-12-09T03:11:22.448" v="1335" actId="255"/>
          <ac:spMkLst>
            <pc:docMk/>
            <pc:sldMk cId="1530747011" sldId="271"/>
            <ac:spMk id="4" creationId="{C3D8952E-E509-40B0-FD6F-EA0A2E561B30}"/>
          </ac:spMkLst>
        </pc:spChg>
        <pc:picChg chg="add mod">
          <ac:chgData name="vaishnavi jangili" userId="f03579a0d567eb7d" providerId="LiveId" clId="{CF4684C9-B06F-4B27-9D73-22B5F0A81DD4}" dt="2023-12-09T03:11:42.756" v="1339" actId="1076"/>
          <ac:picMkLst>
            <pc:docMk/>
            <pc:sldMk cId="1530747011" sldId="271"/>
            <ac:picMk id="12291" creationId="{9AC7F4BE-CDFC-071E-386A-953EE7E3C509}"/>
          </ac:picMkLst>
        </pc:picChg>
      </pc:sldChg>
      <pc:sldChg chg="addSp delSp modSp add mod">
        <pc:chgData name="vaishnavi jangili" userId="f03579a0d567eb7d" providerId="LiveId" clId="{CF4684C9-B06F-4B27-9D73-22B5F0A81DD4}" dt="2023-12-09T03:23:53.246" v="1372" actId="14100"/>
        <pc:sldMkLst>
          <pc:docMk/>
          <pc:sldMk cId="3750464498" sldId="272"/>
        </pc:sldMkLst>
        <pc:spChg chg="add mod">
          <ac:chgData name="vaishnavi jangili" userId="f03579a0d567eb7d" providerId="LiveId" clId="{CF4684C9-B06F-4B27-9D73-22B5F0A81DD4}" dt="2023-12-09T03:23:31.126" v="1368" actId="14100"/>
          <ac:spMkLst>
            <pc:docMk/>
            <pc:sldMk cId="3750464498" sldId="272"/>
            <ac:spMk id="2" creationId="{F7FC69A6-7273-3F92-6041-47518A43D9BC}"/>
          </ac:spMkLst>
        </pc:spChg>
        <pc:picChg chg="add del mod">
          <ac:chgData name="vaishnavi jangili" userId="f03579a0d567eb7d" providerId="LiveId" clId="{CF4684C9-B06F-4B27-9D73-22B5F0A81DD4}" dt="2023-12-09T03:21:45.367" v="1361" actId="478"/>
          <ac:picMkLst>
            <pc:docMk/>
            <pc:sldMk cId="3750464498" sldId="272"/>
            <ac:picMk id="13314" creationId="{E56650FF-35BE-41C8-3919-774CDCB78B54}"/>
          </ac:picMkLst>
        </pc:picChg>
        <pc:picChg chg="add mod">
          <ac:chgData name="vaishnavi jangili" userId="f03579a0d567eb7d" providerId="LiveId" clId="{CF4684C9-B06F-4B27-9D73-22B5F0A81DD4}" dt="2023-12-09T03:23:53.246" v="1372" actId="14100"/>
          <ac:picMkLst>
            <pc:docMk/>
            <pc:sldMk cId="3750464498" sldId="272"/>
            <ac:picMk id="13316" creationId="{B76AD52E-4E4B-90A8-0A63-BA66BA980B53}"/>
          </ac:picMkLst>
        </pc:picChg>
      </pc:sldChg>
      <pc:sldChg chg="addSp delSp modSp add mod">
        <pc:chgData name="vaishnavi jangili" userId="f03579a0d567eb7d" providerId="LiveId" clId="{CF4684C9-B06F-4B27-9D73-22B5F0A81DD4}" dt="2023-12-14T18:30:49.418" v="2343" actId="20577"/>
        <pc:sldMkLst>
          <pc:docMk/>
          <pc:sldMk cId="1453965125" sldId="273"/>
        </pc:sldMkLst>
        <pc:spChg chg="add del mod">
          <ac:chgData name="vaishnavi jangili" userId="f03579a0d567eb7d" providerId="LiveId" clId="{CF4684C9-B06F-4B27-9D73-22B5F0A81DD4}" dt="2023-12-14T18:30:28.705" v="2331" actId="478"/>
          <ac:spMkLst>
            <pc:docMk/>
            <pc:sldMk cId="1453965125" sldId="273"/>
            <ac:spMk id="3" creationId="{706A144E-9636-3197-5F63-E916E156C5B2}"/>
          </ac:spMkLst>
        </pc:spChg>
        <pc:spChg chg="add del mod">
          <ac:chgData name="vaishnavi jangili" userId="f03579a0d567eb7d" providerId="LiveId" clId="{CF4684C9-B06F-4B27-9D73-22B5F0A81DD4}" dt="2023-12-09T03:28:28.707" v="1494" actId="478"/>
          <ac:spMkLst>
            <pc:docMk/>
            <pc:sldMk cId="1453965125" sldId="273"/>
            <ac:spMk id="3" creationId="{8071DB1C-6D73-42E2-951E-6FC2F94BCB5F}"/>
          </ac:spMkLst>
        </pc:spChg>
        <pc:spChg chg="add mod">
          <ac:chgData name="vaishnavi jangili" userId="f03579a0d567eb7d" providerId="LiveId" clId="{CF4684C9-B06F-4B27-9D73-22B5F0A81DD4}" dt="2023-12-09T03:28:25.761" v="1493" actId="1076"/>
          <ac:spMkLst>
            <pc:docMk/>
            <pc:sldMk cId="1453965125" sldId="273"/>
            <ac:spMk id="5" creationId="{38E93AEC-3D45-CA59-E13F-B876383D03AD}"/>
          </ac:spMkLst>
        </pc:spChg>
        <pc:spChg chg="add">
          <ac:chgData name="vaishnavi jangili" userId="f03579a0d567eb7d" providerId="LiveId" clId="{CF4684C9-B06F-4B27-9D73-22B5F0A81DD4}" dt="2023-12-09T03:55:50.464" v="2072" actId="11529"/>
          <ac:spMkLst>
            <pc:docMk/>
            <pc:sldMk cId="1453965125" sldId="273"/>
            <ac:spMk id="6" creationId="{74911FCC-E785-28AB-0597-62207E35F6CC}"/>
          </ac:spMkLst>
        </pc:spChg>
        <pc:spChg chg="add mod">
          <ac:chgData name="vaishnavi jangili" userId="f03579a0d567eb7d" providerId="LiveId" clId="{CF4684C9-B06F-4B27-9D73-22B5F0A81DD4}" dt="2023-12-14T18:30:49.418" v="2343" actId="20577"/>
          <ac:spMkLst>
            <pc:docMk/>
            <pc:sldMk cId="1453965125" sldId="273"/>
            <ac:spMk id="7" creationId="{69129874-CED6-3054-AF45-A24F1CA75D44}"/>
          </ac:spMkLst>
        </pc:spChg>
        <pc:graphicFrameChg chg="add mod modGraphic">
          <ac:chgData name="vaishnavi jangili" userId="f03579a0d567eb7d" providerId="LiveId" clId="{CF4684C9-B06F-4B27-9D73-22B5F0A81DD4}" dt="2023-12-09T03:28:04.422" v="1491" actId="13926"/>
          <ac:graphicFrameMkLst>
            <pc:docMk/>
            <pc:sldMk cId="1453965125" sldId="273"/>
            <ac:graphicFrameMk id="2" creationId="{4DAED234-4AAA-4D67-E0F4-36C2FA85FBC3}"/>
          </ac:graphicFrameMkLst>
        </pc:graphicFrameChg>
        <pc:graphicFrameChg chg="add del mod modGraphic">
          <ac:chgData name="vaishnavi jangili" userId="f03579a0d567eb7d" providerId="LiveId" clId="{CF4684C9-B06F-4B27-9D73-22B5F0A81DD4}" dt="2023-12-14T18:30:34.365" v="2332" actId="13926"/>
          <ac:graphicFrameMkLst>
            <pc:docMk/>
            <pc:sldMk cId="1453965125" sldId="273"/>
            <ac:graphicFrameMk id="4" creationId="{050288C7-CE52-DDA1-7E07-D843CE6D1E66}"/>
          </ac:graphicFrameMkLst>
        </pc:graphicFrameChg>
        <pc:picChg chg="add del">
          <ac:chgData name="vaishnavi jangili" userId="f03579a0d567eb7d" providerId="LiveId" clId="{CF4684C9-B06F-4B27-9D73-22B5F0A81DD4}" dt="2023-12-09T03:24:47.427" v="1374"/>
          <ac:picMkLst>
            <pc:docMk/>
            <pc:sldMk cId="1453965125" sldId="273"/>
            <ac:picMk id="14338" creationId="{D064D071-028B-2687-6CEB-59F3EB5F01FE}"/>
          </ac:picMkLst>
        </pc:picChg>
      </pc:sldChg>
      <pc:sldChg chg="addSp modSp new del mod">
        <pc:chgData name="vaishnavi jangili" userId="f03579a0d567eb7d" providerId="LiveId" clId="{CF4684C9-B06F-4B27-9D73-22B5F0A81DD4}" dt="2023-12-09T03:44:26.292" v="1931" actId="47"/>
        <pc:sldMkLst>
          <pc:docMk/>
          <pc:sldMk cId="62597190" sldId="274"/>
        </pc:sldMkLst>
        <pc:spChg chg="add mod">
          <ac:chgData name="vaishnavi jangili" userId="f03579a0d567eb7d" providerId="LiveId" clId="{CF4684C9-B06F-4B27-9D73-22B5F0A81DD4}" dt="2023-12-09T03:43:36.342" v="1901" actId="20577"/>
          <ac:spMkLst>
            <pc:docMk/>
            <pc:sldMk cId="62597190" sldId="274"/>
            <ac:spMk id="2" creationId="{2535E896-8C72-B5D0-89F9-D6BA10190B15}"/>
          </ac:spMkLst>
        </pc:spChg>
      </pc:sldChg>
      <pc:sldChg chg="add del">
        <pc:chgData name="vaishnavi jangili" userId="f03579a0d567eb7d" providerId="LiveId" clId="{CF4684C9-B06F-4B27-9D73-22B5F0A81DD4}" dt="2023-12-09T03:43:53.309" v="1902" actId="47"/>
        <pc:sldMkLst>
          <pc:docMk/>
          <pc:sldMk cId="2027975226" sldId="275"/>
        </pc:sldMkLst>
      </pc:sldChg>
      <pc:sldChg chg="addSp delSp modSp new mod">
        <pc:chgData name="vaishnavi jangili" userId="f03579a0d567eb7d" providerId="LiveId" clId="{CF4684C9-B06F-4B27-9D73-22B5F0A81DD4}" dt="2023-12-14T19:22:41.638" v="2366" actId="20577"/>
        <pc:sldMkLst>
          <pc:docMk/>
          <pc:sldMk cId="3520056565" sldId="275"/>
        </pc:sldMkLst>
        <pc:spChg chg="mod">
          <ac:chgData name="vaishnavi jangili" userId="f03579a0d567eb7d" providerId="LiveId" clId="{CF4684C9-B06F-4B27-9D73-22B5F0A81DD4}" dt="2023-12-09T04:15:32.280" v="2263" actId="20577"/>
          <ac:spMkLst>
            <pc:docMk/>
            <pc:sldMk cId="3520056565" sldId="275"/>
            <ac:spMk id="2" creationId="{F623B55D-D7EF-86DD-4C08-DBAB6FA9BE3E}"/>
          </ac:spMkLst>
        </pc:spChg>
        <pc:spChg chg="mod">
          <ac:chgData name="vaishnavi jangili" userId="f03579a0d567eb7d" providerId="LiveId" clId="{CF4684C9-B06F-4B27-9D73-22B5F0A81DD4}" dt="2023-12-14T19:22:41.638" v="2366" actId="20577"/>
          <ac:spMkLst>
            <pc:docMk/>
            <pc:sldMk cId="3520056565" sldId="275"/>
            <ac:spMk id="3" creationId="{60E7E778-38B5-92D6-D004-075B80319293}"/>
          </ac:spMkLst>
        </pc:spChg>
        <pc:spChg chg="add del">
          <ac:chgData name="vaishnavi jangili" userId="f03579a0d567eb7d" providerId="LiveId" clId="{CF4684C9-B06F-4B27-9D73-22B5F0A81DD4}" dt="2023-12-14T19:22:26.480" v="2355"/>
          <ac:spMkLst>
            <pc:docMk/>
            <pc:sldMk cId="3520056565" sldId="275"/>
            <ac:spMk id="4" creationId="{19EEC505-93F0-D4C0-C94F-4AD62D012ED1}"/>
          </ac:spMkLst>
        </pc:spChg>
        <pc:spChg chg="add del mod">
          <ac:chgData name="vaishnavi jangili" userId="f03579a0d567eb7d" providerId="LiveId" clId="{CF4684C9-B06F-4B27-9D73-22B5F0A81DD4}" dt="2023-12-14T19:22:22.622" v="2352"/>
          <ac:spMkLst>
            <pc:docMk/>
            <pc:sldMk cId="3520056565" sldId="275"/>
            <ac:spMk id="5" creationId="{8B3D2248-BA4C-74A3-0E9D-31C26F1DAC2A}"/>
          </ac:spMkLst>
        </pc:spChg>
        <pc:spChg chg="add del mod">
          <ac:chgData name="vaishnavi jangili" userId="f03579a0d567eb7d" providerId="LiveId" clId="{CF4684C9-B06F-4B27-9D73-22B5F0A81DD4}" dt="2023-12-14T19:22:22.220" v="2351"/>
          <ac:spMkLst>
            <pc:docMk/>
            <pc:sldMk cId="3520056565" sldId="275"/>
            <ac:spMk id="6" creationId="{7A91BA01-E16A-E343-0983-B0CACF533A9A}"/>
          </ac:spMkLst>
        </pc:spChg>
      </pc:sldChg>
      <pc:sldChg chg="addSp modSp new del mod">
        <pc:chgData name="vaishnavi jangili" userId="f03579a0d567eb7d" providerId="LiveId" clId="{CF4684C9-B06F-4B27-9D73-22B5F0A81DD4}" dt="2023-12-09T03:54:04.227" v="2021" actId="47"/>
        <pc:sldMkLst>
          <pc:docMk/>
          <pc:sldMk cId="2092821399" sldId="276"/>
        </pc:sldMkLst>
        <pc:spChg chg="add mod">
          <ac:chgData name="vaishnavi jangili" userId="f03579a0d567eb7d" providerId="LiveId" clId="{CF4684C9-B06F-4B27-9D73-22B5F0A81DD4}" dt="2023-12-09T03:53:56.826" v="2020" actId="20577"/>
          <ac:spMkLst>
            <pc:docMk/>
            <pc:sldMk cId="2092821399" sldId="276"/>
            <ac:spMk id="2" creationId="{BD26092D-E56B-52B4-8E1F-B28EF0DA8C18}"/>
          </ac:spMkLst>
        </pc:spChg>
      </pc:sldChg>
      <pc:sldChg chg="add del">
        <pc:chgData name="vaishnavi jangili" userId="f03579a0d567eb7d" providerId="LiveId" clId="{CF4684C9-B06F-4B27-9D73-22B5F0A81DD4}" dt="2023-12-09T03:43:55.835" v="1903" actId="47"/>
        <pc:sldMkLst>
          <pc:docMk/>
          <pc:sldMk cId="3058592673" sldId="276"/>
        </pc:sldMkLst>
      </pc:sldChg>
      <pc:sldChg chg="addSp delSp modSp new mod">
        <pc:chgData name="vaishnavi jangili" userId="f03579a0d567eb7d" providerId="LiveId" clId="{CF4684C9-B06F-4B27-9D73-22B5F0A81DD4}" dt="2023-12-09T04:11:11.135" v="2159" actId="20577"/>
        <pc:sldMkLst>
          <pc:docMk/>
          <pc:sldMk cId="3626179121" sldId="276"/>
        </pc:sldMkLst>
        <pc:spChg chg="mod">
          <ac:chgData name="vaishnavi jangili" userId="f03579a0d567eb7d" providerId="LiveId" clId="{CF4684C9-B06F-4B27-9D73-22B5F0A81DD4}" dt="2023-12-09T04:11:11.135" v="2159" actId="20577"/>
          <ac:spMkLst>
            <pc:docMk/>
            <pc:sldMk cId="3626179121" sldId="276"/>
            <ac:spMk id="2" creationId="{4334E8BA-5C41-A14C-C571-B755367A4EF2}"/>
          </ac:spMkLst>
        </pc:spChg>
        <pc:spChg chg="add del mod">
          <ac:chgData name="vaishnavi jangili" userId="f03579a0d567eb7d" providerId="LiveId" clId="{CF4684C9-B06F-4B27-9D73-22B5F0A81DD4}" dt="2023-12-09T03:54:43.118" v="2063" actId="207"/>
          <ac:spMkLst>
            <pc:docMk/>
            <pc:sldMk cId="3626179121" sldId="276"/>
            <ac:spMk id="3" creationId="{E37D1D43-F5F8-F9A5-2905-E66D5E26D56B}"/>
          </ac:spMkLst>
        </pc:spChg>
        <pc:spChg chg="add del mod">
          <ac:chgData name="vaishnavi jangili" userId="f03579a0d567eb7d" providerId="LiveId" clId="{CF4684C9-B06F-4B27-9D73-22B5F0A81DD4}" dt="2023-12-09T03:54:24.381" v="2060"/>
          <ac:spMkLst>
            <pc:docMk/>
            <pc:sldMk cId="3626179121" sldId="276"/>
            <ac:spMk id="4" creationId="{BCD90FDA-71E0-626B-E273-85E3CAD9DDF1}"/>
          </ac:spMkLst>
        </pc:spChg>
        <pc:picChg chg="add mod">
          <ac:chgData name="vaishnavi jangili" userId="f03579a0d567eb7d" providerId="LiveId" clId="{CF4684C9-B06F-4B27-9D73-22B5F0A81DD4}" dt="2023-12-09T03:55:23.868" v="2071" actId="1076"/>
          <ac:picMkLst>
            <pc:docMk/>
            <pc:sldMk cId="3626179121" sldId="276"/>
            <ac:picMk id="6" creationId="{611386D8-18A4-A04B-55CC-4CED2D5DAF2E}"/>
          </ac:picMkLst>
        </pc:picChg>
      </pc:sldChg>
      <pc:sldChg chg="add del">
        <pc:chgData name="vaishnavi jangili" userId="f03579a0d567eb7d" providerId="LiveId" clId="{CF4684C9-B06F-4B27-9D73-22B5F0A81DD4}" dt="2023-12-09T03:43:58.212" v="1904" actId="47"/>
        <pc:sldMkLst>
          <pc:docMk/>
          <pc:sldMk cId="826306057" sldId="277"/>
        </pc:sldMkLst>
      </pc:sldChg>
      <pc:sldChg chg="addSp delSp modSp new mod">
        <pc:chgData name="vaishnavi jangili" userId="f03579a0d567eb7d" providerId="LiveId" clId="{CF4684C9-B06F-4B27-9D73-22B5F0A81DD4}" dt="2023-12-09T04:12:33.587" v="2209" actId="14100"/>
        <pc:sldMkLst>
          <pc:docMk/>
          <pc:sldMk cId="1292477279" sldId="277"/>
        </pc:sldMkLst>
        <pc:spChg chg="add del mod">
          <ac:chgData name="vaishnavi jangili" userId="f03579a0d567eb7d" providerId="LiveId" clId="{CF4684C9-B06F-4B27-9D73-22B5F0A81DD4}" dt="2023-12-09T03:59:29.219" v="2147"/>
          <ac:spMkLst>
            <pc:docMk/>
            <pc:sldMk cId="1292477279" sldId="277"/>
            <ac:spMk id="2" creationId="{D7133480-35F7-AC67-8E5F-E64B22368D21}"/>
          </ac:spMkLst>
        </pc:spChg>
        <pc:spChg chg="add del mod">
          <ac:chgData name="vaishnavi jangili" userId="f03579a0d567eb7d" providerId="LiveId" clId="{CF4684C9-B06F-4B27-9D73-22B5F0A81DD4}" dt="2023-12-09T04:10:41.312" v="2150"/>
          <ac:spMkLst>
            <pc:docMk/>
            <pc:sldMk cId="1292477279" sldId="277"/>
            <ac:spMk id="3" creationId="{74C920AD-1C1C-CFEA-C6D9-1057561E8EA4}"/>
          </ac:spMkLst>
        </pc:spChg>
        <pc:spChg chg="add mod">
          <ac:chgData name="vaishnavi jangili" userId="f03579a0d567eb7d" providerId="LiveId" clId="{CF4684C9-B06F-4B27-9D73-22B5F0A81DD4}" dt="2023-12-09T04:12:11.649" v="2203" actId="20577"/>
          <ac:spMkLst>
            <pc:docMk/>
            <pc:sldMk cId="1292477279" sldId="277"/>
            <ac:spMk id="4" creationId="{E5DA2C6F-7B6D-E222-F142-8C77C7948600}"/>
          </ac:spMkLst>
        </pc:spChg>
        <pc:picChg chg="add mod">
          <ac:chgData name="vaishnavi jangili" userId="f03579a0d567eb7d" providerId="LiveId" clId="{CF4684C9-B06F-4B27-9D73-22B5F0A81DD4}" dt="2023-12-09T04:12:33.587" v="2209" actId="14100"/>
          <ac:picMkLst>
            <pc:docMk/>
            <pc:sldMk cId="1292477279" sldId="277"/>
            <ac:picMk id="16386" creationId="{2643F438-2092-8B9B-F2C2-1D4D148D05D4}"/>
          </ac:picMkLst>
        </pc:picChg>
      </pc:sldChg>
      <pc:sldChg chg="add del">
        <pc:chgData name="vaishnavi jangili" userId="f03579a0d567eb7d" providerId="LiveId" clId="{CF4684C9-B06F-4B27-9D73-22B5F0A81DD4}" dt="2023-12-09T03:44:00.212" v="1905" actId="47"/>
        <pc:sldMkLst>
          <pc:docMk/>
          <pc:sldMk cId="1915092347" sldId="278"/>
        </pc:sldMkLst>
      </pc:sldChg>
      <pc:sldChg chg="addSp delSp modSp add mod">
        <pc:chgData name="vaishnavi jangili" userId="f03579a0d567eb7d" providerId="LiveId" clId="{CF4684C9-B06F-4B27-9D73-22B5F0A81DD4}" dt="2023-12-14T07:30:33.469" v="2301" actId="478"/>
        <pc:sldMkLst>
          <pc:docMk/>
          <pc:sldMk cId="4119830036" sldId="278"/>
        </pc:sldMkLst>
        <pc:spChg chg="mod">
          <ac:chgData name="vaishnavi jangili" userId="f03579a0d567eb7d" providerId="LiveId" clId="{CF4684C9-B06F-4B27-9D73-22B5F0A81DD4}" dt="2023-12-09T04:13:05.447" v="2230" actId="20577"/>
          <ac:spMkLst>
            <pc:docMk/>
            <pc:sldMk cId="4119830036" sldId="278"/>
            <ac:spMk id="4" creationId="{E5DA2C6F-7B6D-E222-F142-8C77C7948600}"/>
          </ac:spMkLst>
        </pc:spChg>
        <pc:graphicFrameChg chg="add del modGraphic">
          <ac:chgData name="vaishnavi jangili" userId="f03579a0d567eb7d" providerId="LiveId" clId="{CF4684C9-B06F-4B27-9D73-22B5F0A81DD4}" dt="2023-12-14T07:30:33.469" v="2301" actId="478"/>
          <ac:graphicFrameMkLst>
            <pc:docMk/>
            <pc:sldMk cId="4119830036" sldId="278"/>
            <ac:graphicFrameMk id="3" creationId="{E9284E4A-FD10-E9DB-06D4-6B439B0842A8}"/>
          </ac:graphicFrameMkLst>
        </pc:graphicFrameChg>
        <pc:picChg chg="del">
          <ac:chgData name="vaishnavi jangili" userId="f03579a0d567eb7d" providerId="LiveId" clId="{CF4684C9-B06F-4B27-9D73-22B5F0A81DD4}" dt="2023-12-09T04:12:58.480" v="2211" actId="478"/>
          <ac:picMkLst>
            <pc:docMk/>
            <pc:sldMk cId="4119830036" sldId="278"/>
            <ac:picMk id="16386" creationId="{2643F438-2092-8B9B-F2C2-1D4D148D05D4}"/>
          </ac:picMkLst>
        </pc:picChg>
        <pc:picChg chg="add mod">
          <ac:chgData name="vaishnavi jangili" userId="f03579a0d567eb7d" providerId="LiveId" clId="{CF4684C9-B06F-4B27-9D73-22B5F0A81DD4}" dt="2023-12-09T04:13:27.599" v="2235" actId="1076"/>
          <ac:picMkLst>
            <pc:docMk/>
            <pc:sldMk cId="4119830036" sldId="278"/>
            <ac:picMk id="17410" creationId="{827E2ED8-8E32-B73F-36B9-D8AD68D427EA}"/>
          </ac:picMkLst>
        </pc:picChg>
        <pc:picChg chg="add mod">
          <ac:chgData name="vaishnavi jangili" userId="f03579a0d567eb7d" providerId="LiveId" clId="{CF4684C9-B06F-4B27-9D73-22B5F0A81DD4}" dt="2023-12-09T04:13:50.045" v="2240" actId="14100"/>
          <ac:picMkLst>
            <pc:docMk/>
            <pc:sldMk cId="4119830036" sldId="278"/>
            <ac:picMk id="17412" creationId="{695E2891-3D6B-9DEA-B908-C79166C46CE6}"/>
          </ac:picMkLst>
        </pc:picChg>
        <pc:picChg chg="add mod">
          <ac:chgData name="vaishnavi jangili" userId="f03579a0d567eb7d" providerId="LiveId" clId="{CF4684C9-B06F-4B27-9D73-22B5F0A81DD4}" dt="2023-12-09T04:14:09.122" v="2244" actId="1076"/>
          <ac:picMkLst>
            <pc:docMk/>
            <pc:sldMk cId="4119830036" sldId="278"/>
            <ac:picMk id="17414" creationId="{F932EBC7-6023-43A6-D9EA-1D6A2269030C}"/>
          </ac:picMkLst>
        </pc:picChg>
        <pc:picChg chg="add mod">
          <ac:chgData name="vaishnavi jangili" userId="f03579a0d567eb7d" providerId="LiveId" clId="{CF4684C9-B06F-4B27-9D73-22B5F0A81DD4}" dt="2023-12-09T04:14:26.219" v="2247" actId="1076"/>
          <ac:picMkLst>
            <pc:docMk/>
            <pc:sldMk cId="4119830036" sldId="278"/>
            <ac:picMk id="17416" creationId="{9754A999-DED6-12B4-BCD1-18D593179F44}"/>
          </ac:picMkLst>
        </pc:picChg>
      </pc:sldChg>
      <pc:sldChg chg="modSp new mod">
        <pc:chgData name="vaishnavi jangili" userId="f03579a0d567eb7d" providerId="LiveId" clId="{CF4684C9-B06F-4B27-9D73-22B5F0A81DD4}" dt="2023-12-09T04:18:15.880" v="2299" actId="5793"/>
        <pc:sldMkLst>
          <pc:docMk/>
          <pc:sldMk cId="1234574972" sldId="279"/>
        </pc:sldMkLst>
        <pc:spChg chg="mod">
          <ac:chgData name="vaishnavi jangili" userId="f03579a0d567eb7d" providerId="LiveId" clId="{CF4684C9-B06F-4B27-9D73-22B5F0A81DD4}" dt="2023-12-09T04:18:15.880" v="2299" actId="5793"/>
          <ac:spMkLst>
            <pc:docMk/>
            <pc:sldMk cId="1234574972" sldId="279"/>
            <ac:spMk id="2" creationId="{1471959F-617D-641C-78C8-CBE312AA61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06CC-78EF-4E52-8866-718E28571A8C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62AE1-452E-4B1B-B6B9-7A7B5C200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6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4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4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AF7DCA-632A-4DE0-9974-3742B5CD8A1D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3B1732-3AB2-48DF-B1C5-3331F0951A7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vikasliwal/used-cars-pric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C0CA-B9CD-EDCE-E25C-32F9FDEC2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Used 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A4148-ACAA-7333-CDF5-2F61E362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9654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Course: MA5790</a:t>
            </a:r>
          </a:p>
          <a:p>
            <a:r>
              <a:rPr lang="en-IN" dirty="0"/>
              <a:t>Vaishnavi JANGILI</a:t>
            </a:r>
          </a:p>
          <a:p>
            <a:r>
              <a:rPr lang="en-IN" dirty="0"/>
              <a:t>SAHITHI BATHINI</a:t>
            </a:r>
          </a:p>
        </p:txBody>
      </p:sp>
    </p:spTree>
    <p:extLst>
      <p:ext uri="{BB962C8B-B14F-4D97-AF65-F5344CB8AC3E}">
        <p14:creationId xmlns:p14="http://schemas.microsoft.com/office/powerpoint/2010/main" val="3780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21BC3153-B813-F45A-30FB-AE3078B1E69A}"/>
              </a:ext>
            </a:extLst>
          </p:cNvPr>
          <p:cNvSpPr/>
          <p:nvPr/>
        </p:nvSpPr>
        <p:spPr>
          <a:xfrm>
            <a:off x="1124712" y="731520"/>
            <a:ext cx="3895344" cy="302666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24241D3A-B0CD-5E7A-644A-C295CF2991FA}"/>
              </a:ext>
            </a:extLst>
          </p:cNvPr>
          <p:cNvSpPr/>
          <p:nvPr/>
        </p:nvSpPr>
        <p:spPr>
          <a:xfrm>
            <a:off x="6818376" y="2244852"/>
            <a:ext cx="3895344" cy="302666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07CCF-EA3E-C33C-588A-79E54CF8864C}"/>
              </a:ext>
            </a:extLst>
          </p:cNvPr>
          <p:cNvSpPr txBox="1"/>
          <p:nvPr/>
        </p:nvSpPr>
        <p:spPr>
          <a:xfrm>
            <a:off x="1632204" y="1506188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Continuous Models: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Linear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Ridge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LASSO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Elastic Net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DAD7-DCD7-7509-5E9C-7FD682A7E0BF}"/>
              </a:ext>
            </a:extLst>
          </p:cNvPr>
          <p:cNvSpPr txBox="1"/>
          <p:nvPr/>
        </p:nvSpPr>
        <p:spPr>
          <a:xfrm>
            <a:off x="7251192" y="2907792"/>
            <a:ext cx="3308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Non-Linear Continuous Model: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Neural 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SVM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KNN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MARS</a:t>
            </a:r>
          </a:p>
        </p:txBody>
      </p:sp>
    </p:spTree>
    <p:extLst>
      <p:ext uri="{BB962C8B-B14F-4D97-AF65-F5344CB8AC3E}">
        <p14:creationId xmlns:p14="http://schemas.microsoft.com/office/powerpoint/2010/main" val="95955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A87CB6-79C5-C184-F765-D1CE41A8C388}"/>
              </a:ext>
            </a:extLst>
          </p:cNvPr>
          <p:cNvSpPr txBox="1"/>
          <p:nvPr/>
        </p:nvSpPr>
        <p:spPr>
          <a:xfrm>
            <a:off x="713232" y="335845"/>
            <a:ext cx="35661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 </a:t>
            </a:r>
          </a:p>
          <a:p>
            <a:endParaRPr lang="en-US" dirty="0"/>
          </a:p>
          <a:p>
            <a:r>
              <a:rPr lang="en-US" dirty="0"/>
              <a:t>6327 samples</a:t>
            </a:r>
          </a:p>
          <a:p>
            <a:r>
              <a:rPr lang="en-US" dirty="0"/>
              <a:t>  12 predictor</a:t>
            </a:r>
          </a:p>
          <a:p>
            <a:endParaRPr lang="en-US" dirty="0"/>
          </a:p>
          <a:p>
            <a:r>
              <a:rPr lang="en-US" dirty="0"/>
              <a:t>No pre-processing</a:t>
            </a:r>
          </a:p>
          <a:p>
            <a:r>
              <a:rPr lang="en-US" dirty="0"/>
              <a:t>Resampling: Cross-Validated (3 fold) </a:t>
            </a:r>
          </a:p>
          <a:p>
            <a:r>
              <a:rPr lang="en-US" dirty="0"/>
              <a:t>Summary of sample sizes: 4218, 4217, 4219 </a:t>
            </a:r>
          </a:p>
          <a:p>
            <a:r>
              <a:rPr lang="en-US" dirty="0"/>
              <a:t>Resampling results:</a:t>
            </a:r>
          </a:p>
          <a:p>
            <a:endParaRPr lang="en-US" dirty="0"/>
          </a:p>
          <a:p>
            <a:r>
              <a:rPr lang="en-US" dirty="0"/>
              <a:t>  RMSE      </a:t>
            </a:r>
            <a:r>
              <a:rPr lang="en-US" dirty="0" err="1"/>
              <a:t>Rsquared</a:t>
            </a:r>
            <a:r>
              <a:rPr lang="en-US" dirty="0"/>
              <a:t>  MAE     </a:t>
            </a:r>
          </a:p>
          <a:p>
            <a:r>
              <a:rPr lang="en-US" dirty="0"/>
              <a:t>  469908.5  0.668314  278638.7</a:t>
            </a:r>
          </a:p>
          <a:p>
            <a:endParaRPr lang="en-US" dirty="0"/>
          </a:p>
          <a:p>
            <a:r>
              <a:rPr lang="en-US" dirty="0"/>
              <a:t>Tuning parameter 'intercept' was held constant at a value of TRUE</a:t>
            </a:r>
            <a:endParaRPr lang="en-IN" dirty="0"/>
          </a:p>
        </p:txBody>
      </p:sp>
      <p:pic>
        <p:nvPicPr>
          <p:cNvPr id="6157" name="Picture 13">
            <a:extLst>
              <a:ext uri="{FF2B5EF4-FFF2-40B4-BE49-F238E27FC236}">
                <a16:creationId xmlns:a16="http://schemas.microsoft.com/office/drawing/2014/main" id="{ABBD60A2-240B-244E-7B46-5A9C752E9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40" y="335845"/>
            <a:ext cx="3200273" cy="30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>
            <a:extLst>
              <a:ext uri="{FF2B5EF4-FFF2-40B4-BE49-F238E27FC236}">
                <a16:creationId xmlns:a16="http://schemas.microsoft.com/office/drawing/2014/main" id="{1DC6C7AA-C451-46DA-274B-AD19D2A4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32" y="3070288"/>
            <a:ext cx="3325376" cy="30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4F234-EE40-C883-5309-9E17770E1EAF}"/>
              </a:ext>
            </a:extLst>
          </p:cNvPr>
          <p:cNvSpPr txBox="1"/>
          <p:nvPr/>
        </p:nvSpPr>
        <p:spPr>
          <a:xfrm>
            <a:off x="539496" y="493776"/>
            <a:ext cx="46817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Ridge Regression </a:t>
            </a:r>
          </a:p>
          <a:p>
            <a:endParaRPr lang="en-US" dirty="0"/>
          </a:p>
          <a:p>
            <a:r>
              <a:rPr lang="en-US" sz="1200" dirty="0"/>
              <a:t>6327 samples</a:t>
            </a:r>
          </a:p>
          <a:p>
            <a:r>
              <a:rPr lang="en-US" sz="1200" dirty="0"/>
              <a:t>  12 predictor</a:t>
            </a:r>
          </a:p>
          <a:p>
            <a:endParaRPr lang="en-US" sz="1200" dirty="0"/>
          </a:p>
          <a:p>
            <a:r>
              <a:rPr lang="en-US" sz="1200" dirty="0"/>
              <a:t>Pre-processing: centered (12), scaled (12) </a:t>
            </a:r>
          </a:p>
          <a:p>
            <a:r>
              <a:rPr lang="en-US" sz="1200" dirty="0"/>
              <a:t>Resampling: Cross-Validated (3 fold) </a:t>
            </a:r>
          </a:p>
          <a:p>
            <a:r>
              <a:rPr lang="en-US" sz="1200" dirty="0"/>
              <a:t>Summary of sample sizes: 4218, 4217, 4219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lambda               RMSE      </a:t>
            </a:r>
            <a:r>
              <a:rPr lang="en-US" sz="1200" dirty="0" err="1"/>
              <a:t>Rsquared</a:t>
            </a:r>
            <a:r>
              <a:rPr lang="en-US" sz="1200" dirty="0"/>
              <a:t>      MAE     </a:t>
            </a:r>
          </a:p>
          <a:p>
            <a:r>
              <a:rPr lang="en-US" sz="1200" dirty="0"/>
              <a:t>  0.000000000  467702.6  0.6723565  277594.5</a:t>
            </a:r>
          </a:p>
          <a:p>
            <a:r>
              <a:rPr lang="en-US" sz="1200" dirty="0"/>
              <a:t>  0.007142857  467700.0  0.6723782  277875.8</a:t>
            </a:r>
          </a:p>
          <a:p>
            <a:r>
              <a:rPr lang="en-US" sz="1200" dirty="0"/>
              <a:t>  0.014285714  467760.6  0.6723301  278231.2</a:t>
            </a:r>
          </a:p>
          <a:p>
            <a:r>
              <a:rPr lang="en-US" sz="1200" dirty="0"/>
              <a:t>  0.021428571  467871.4  0.6722318  278684.6</a:t>
            </a:r>
          </a:p>
          <a:p>
            <a:r>
              <a:rPr lang="en-US" sz="1200" dirty="0"/>
              <a:t>  0.028571429  468023.0  0.6720968  279193.1</a:t>
            </a:r>
          </a:p>
          <a:p>
            <a:r>
              <a:rPr lang="en-US" sz="1200" dirty="0"/>
              <a:t>  0.035714286  468209.0  0.6719351  279746.8</a:t>
            </a:r>
          </a:p>
          <a:p>
            <a:r>
              <a:rPr lang="en-US" sz="1200" dirty="0"/>
              <a:t>  0.042857143  468424.4  0.6717539  280332.7</a:t>
            </a:r>
          </a:p>
          <a:p>
            <a:r>
              <a:rPr lang="en-US" sz="1200" dirty="0"/>
              <a:t>  0.050000000  468665.8  0.6715584  280959.1</a:t>
            </a:r>
          </a:p>
          <a:p>
            <a:r>
              <a:rPr lang="en-US" sz="1200" dirty="0"/>
              <a:t>  0.057142857  468930.3  0.6713525  281610.4</a:t>
            </a:r>
          </a:p>
          <a:p>
            <a:r>
              <a:rPr lang="en-US" sz="1200" dirty="0"/>
              <a:t>  0.064285714  469216.0  0.6711393  282283.6</a:t>
            </a:r>
          </a:p>
          <a:p>
            <a:r>
              <a:rPr lang="en-US" sz="1200" dirty="0"/>
              <a:t>  0.071428571  469521.1  0.6709209  282977.4</a:t>
            </a:r>
          </a:p>
          <a:p>
            <a:r>
              <a:rPr lang="en-US" sz="1200" dirty="0"/>
              <a:t>  0.078571429  469844.4  0.6706992  283702.1</a:t>
            </a:r>
          </a:p>
          <a:p>
            <a:r>
              <a:rPr lang="en-US" sz="1200" dirty="0"/>
              <a:t>  0.085714286  470184.9  0.6704755  284468.9</a:t>
            </a:r>
          </a:p>
          <a:p>
            <a:r>
              <a:rPr lang="en-US" sz="1200" dirty="0"/>
              <a:t>  0.092857143  470541.7  0.6702508  285261.3</a:t>
            </a:r>
          </a:p>
          <a:p>
            <a:r>
              <a:rPr lang="en-US" sz="1200" dirty="0"/>
              <a:t>  0.100000000  470914.1  0.6700259  286076.6</a:t>
            </a:r>
          </a:p>
          <a:p>
            <a:endParaRPr lang="en-US" sz="1200" dirty="0"/>
          </a:p>
          <a:p>
            <a:r>
              <a:rPr lang="en-US" sz="1200" dirty="0"/>
              <a:t>RMSE was used to select the optimal model using the smallest value.</a:t>
            </a:r>
          </a:p>
          <a:p>
            <a:r>
              <a:rPr lang="en-US" sz="1200" dirty="0"/>
              <a:t>The final value used for the model was lambda = 0.007142857.</a:t>
            </a:r>
            <a:endParaRPr lang="en-IN" sz="1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D5D53C-AE06-3AF7-B207-D4C9384A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02" y="1210818"/>
            <a:ext cx="4639931" cy="44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7B2A4-DA17-49AD-1B15-1A900A3580A0}"/>
              </a:ext>
            </a:extLst>
          </p:cNvPr>
          <p:cNvSpPr txBox="1"/>
          <p:nvPr/>
        </p:nvSpPr>
        <p:spPr>
          <a:xfrm>
            <a:off x="466344" y="162109"/>
            <a:ext cx="400507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LASSO</a:t>
            </a:r>
          </a:p>
          <a:p>
            <a:endParaRPr lang="en-US" dirty="0"/>
          </a:p>
          <a:p>
            <a:r>
              <a:rPr lang="en-US" sz="1200" dirty="0"/>
              <a:t>6327 samples</a:t>
            </a:r>
          </a:p>
          <a:p>
            <a:r>
              <a:rPr lang="en-US" sz="1200" dirty="0"/>
              <a:t>  12 predictor</a:t>
            </a:r>
          </a:p>
          <a:p>
            <a:endParaRPr lang="en-US" sz="1200" dirty="0"/>
          </a:p>
          <a:p>
            <a:r>
              <a:rPr lang="en-US" sz="1200" dirty="0"/>
              <a:t>Pre-processing: centered (12), scaled (12) </a:t>
            </a:r>
          </a:p>
          <a:p>
            <a:r>
              <a:rPr lang="en-US" sz="1200" dirty="0"/>
              <a:t>Resampling: Cross-Validated (3 fold) </a:t>
            </a:r>
          </a:p>
          <a:p>
            <a:r>
              <a:rPr lang="en-US" sz="1200" dirty="0"/>
              <a:t>Summary of sample sizes: 4218, 4219, 4217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lambda       RMSE      </a:t>
            </a:r>
            <a:r>
              <a:rPr lang="en-US" sz="1200" dirty="0" err="1"/>
              <a:t>Rsquared</a:t>
            </a:r>
            <a:r>
              <a:rPr lang="en-US" sz="1200" dirty="0"/>
              <a:t>   MAE     </a:t>
            </a:r>
          </a:p>
          <a:p>
            <a:r>
              <a:rPr lang="en-US" sz="1200" dirty="0"/>
              <a:t>  0.000000000  467514.8  0.6712203  276882.5</a:t>
            </a:r>
          </a:p>
          <a:p>
            <a:r>
              <a:rPr lang="en-US" sz="1200" dirty="0"/>
              <a:t>  0.007142857  467514.8  0.6712203  276882.5</a:t>
            </a:r>
          </a:p>
          <a:p>
            <a:r>
              <a:rPr lang="en-US" sz="1200" dirty="0"/>
              <a:t>  0.014285714  467514.8  0.6712203  276882.5</a:t>
            </a:r>
          </a:p>
          <a:p>
            <a:r>
              <a:rPr lang="en-US" sz="1200" dirty="0"/>
              <a:t>  0.021428571  467514.8  0.6712203  276882.5</a:t>
            </a:r>
          </a:p>
          <a:p>
            <a:r>
              <a:rPr lang="en-US" sz="1200" dirty="0"/>
              <a:t>  0.028571429  467514.8  0.6712203  276882.5</a:t>
            </a:r>
          </a:p>
          <a:p>
            <a:r>
              <a:rPr lang="en-US" sz="1200" dirty="0"/>
              <a:t>  0.035714286  467514.8  0.6712203  276882.5</a:t>
            </a:r>
          </a:p>
          <a:p>
            <a:r>
              <a:rPr lang="en-US" sz="1200" dirty="0"/>
              <a:t>  0.042857143  467514.8  0.6712203  276882.5</a:t>
            </a:r>
          </a:p>
          <a:p>
            <a:r>
              <a:rPr lang="en-US" sz="1200" dirty="0"/>
              <a:t>  0.050000000  467514.8  0.6712203  276882.5</a:t>
            </a:r>
          </a:p>
          <a:p>
            <a:r>
              <a:rPr lang="en-US" sz="1200" dirty="0"/>
              <a:t>  0.057142857  467514.8  0.6712203  276882.5</a:t>
            </a:r>
          </a:p>
          <a:p>
            <a:r>
              <a:rPr lang="en-US" sz="1200" dirty="0"/>
              <a:t>  0.064285714  467514.8  0.6712203  276882.5</a:t>
            </a:r>
          </a:p>
          <a:p>
            <a:r>
              <a:rPr lang="en-US" sz="1200" dirty="0"/>
              <a:t>  0.071428571  467514.8  0.6712203  276882.5</a:t>
            </a:r>
          </a:p>
          <a:p>
            <a:r>
              <a:rPr lang="en-US" sz="1200" dirty="0"/>
              <a:t>  0.078571429  467514.8  0.6712203  276882.5</a:t>
            </a:r>
          </a:p>
          <a:p>
            <a:r>
              <a:rPr lang="en-US" sz="1200" dirty="0"/>
              <a:t>  0.085714286  467514.8  0.6712203  276882.5</a:t>
            </a:r>
          </a:p>
          <a:p>
            <a:r>
              <a:rPr lang="en-US" sz="1200" dirty="0"/>
              <a:t>  0.092857143  467514.8  0.6712203  276882.5</a:t>
            </a:r>
          </a:p>
          <a:p>
            <a:r>
              <a:rPr lang="en-US" sz="1200" dirty="0"/>
              <a:t>  0.100000000  467514.8  0.6712203  276882.5</a:t>
            </a:r>
          </a:p>
          <a:p>
            <a:endParaRPr lang="en-US" sz="1200" dirty="0"/>
          </a:p>
          <a:p>
            <a:r>
              <a:rPr lang="en-US" sz="1200" dirty="0"/>
              <a:t>Tuning parameter 'alpha' was held constant at a value of 1</a:t>
            </a:r>
          </a:p>
          <a:p>
            <a:r>
              <a:rPr lang="en-US" sz="1200" dirty="0"/>
              <a:t>RMSE was used to select the optimal model using the smallest value.</a:t>
            </a:r>
          </a:p>
          <a:p>
            <a:r>
              <a:rPr lang="en-US" sz="1200" dirty="0"/>
              <a:t>The final values used for the model were alpha = 1 and lambda = 0.1.</a:t>
            </a:r>
            <a:endParaRPr lang="en-IN" sz="1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C6DDDA-2775-10D4-7EEB-0436F9793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30" y="1073469"/>
            <a:ext cx="4723505" cy="44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6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DCCAD-4B90-57FF-8EE7-EDEF4AE88076}"/>
              </a:ext>
            </a:extLst>
          </p:cNvPr>
          <p:cNvSpPr txBox="1"/>
          <p:nvPr/>
        </p:nvSpPr>
        <p:spPr>
          <a:xfrm>
            <a:off x="164592" y="155449"/>
            <a:ext cx="9006840" cy="62324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 err="1"/>
              <a:t>Elasticnet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sz="1050" dirty="0"/>
              <a:t>6327 samples</a:t>
            </a:r>
          </a:p>
          <a:p>
            <a:r>
              <a:rPr lang="en-IN" sz="1050" dirty="0"/>
              <a:t>  12 predictor</a:t>
            </a:r>
          </a:p>
          <a:p>
            <a:endParaRPr lang="en-IN" sz="1050" dirty="0"/>
          </a:p>
          <a:p>
            <a:r>
              <a:rPr lang="en-IN" sz="1050" dirty="0"/>
              <a:t>Pre-processing: </a:t>
            </a:r>
            <a:r>
              <a:rPr lang="en-IN" sz="1050" dirty="0" err="1"/>
              <a:t>centered</a:t>
            </a:r>
            <a:r>
              <a:rPr lang="en-IN" sz="1050" dirty="0"/>
              <a:t> (12), scaled (12) </a:t>
            </a:r>
          </a:p>
          <a:p>
            <a:r>
              <a:rPr lang="en-IN" sz="1050" dirty="0"/>
              <a:t>Resampling: Cross-Validated (3 fold) </a:t>
            </a:r>
          </a:p>
          <a:p>
            <a:r>
              <a:rPr lang="en-IN" sz="1050" dirty="0"/>
              <a:t>Summary of sample sizes: 4220, 4217, 4217 </a:t>
            </a:r>
          </a:p>
          <a:p>
            <a:r>
              <a:rPr lang="en-IN" sz="1050" dirty="0"/>
              <a:t>Resampling results across tuning parameters:</a:t>
            </a:r>
          </a:p>
          <a:p>
            <a:endParaRPr lang="en-IN" sz="1050" dirty="0"/>
          </a:p>
          <a:p>
            <a:r>
              <a:rPr lang="en-IN" sz="1050" dirty="0"/>
              <a:t>  lambda  fraction  RMSE      </a:t>
            </a:r>
            <a:r>
              <a:rPr lang="en-IN" sz="1050" dirty="0" err="1"/>
              <a:t>Rsquared</a:t>
            </a:r>
            <a:r>
              <a:rPr lang="en-IN" sz="1050" dirty="0"/>
              <a:t>   MAE     </a:t>
            </a:r>
          </a:p>
          <a:p>
            <a:r>
              <a:rPr lang="en-IN" sz="1050" dirty="0"/>
              <a:t>  0.00    0.05      776131.9  0.5611088  401188.2</a:t>
            </a:r>
          </a:p>
          <a:p>
            <a:r>
              <a:rPr lang="en-IN" sz="1050" dirty="0"/>
              <a:t>  0.00    0.10      739307.8  0.5611088  377708.1</a:t>
            </a:r>
          </a:p>
          <a:p>
            <a:r>
              <a:rPr lang="en-IN" sz="1050" dirty="0"/>
              <a:t>  0.00    0.15      704473.3  0.5611088  356025.1</a:t>
            </a:r>
          </a:p>
          <a:p>
            <a:r>
              <a:rPr lang="en-IN" sz="1050" dirty="0"/>
              <a:t>  0.00    0.20      671937.9  0.5611088  336175.6</a:t>
            </a:r>
          </a:p>
          <a:p>
            <a:r>
              <a:rPr lang="en-IN" sz="1050" dirty="0"/>
              <a:t>  0.00    0.25      642051.0  0.5611088  318347.2</a:t>
            </a:r>
          </a:p>
          <a:p>
            <a:r>
              <a:rPr lang="en-IN" sz="1050" dirty="0"/>
              <a:t>  0.00    0.30      615143.3  0.5725559  303539.4</a:t>
            </a:r>
          </a:p>
          <a:p>
            <a:r>
              <a:rPr lang="en-IN" sz="1050" dirty="0"/>
              <a:t>  0.00    0.35      590641.4  0.5876422  291712.8</a:t>
            </a:r>
          </a:p>
          <a:p>
            <a:r>
              <a:rPr lang="en-IN" sz="1050" dirty="0"/>
              <a:t>  0.00    0.40      568629.9  0.6063973  278948.7</a:t>
            </a:r>
          </a:p>
          <a:p>
            <a:r>
              <a:rPr lang="en-IN" sz="1050" dirty="0"/>
              <a:t>  0.00    0.45      548491.9  0.6236167  268657.8</a:t>
            </a:r>
          </a:p>
          <a:p>
            <a:r>
              <a:rPr lang="en-IN" sz="1050" dirty="0"/>
              <a:t>  0.00    0.50      530491.0  0.6356258  261676.9</a:t>
            </a:r>
          </a:p>
          <a:p>
            <a:r>
              <a:rPr lang="en-IN" sz="1050" dirty="0"/>
              <a:t>  0.00    0.55      514943.6  0.6445443  257104.2</a:t>
            </a:r>
          </a:p>
          <a:p>
            <a:r>
              <a:rPr lang="en-IN" sz="1050" dirty="0"/>
              <a:t>  0.00    0.60      501509.5  0.6522863  254969.2</a:t>
            </a:r>
          </a:p>
          <a:p>
            <a:r>
              <a:rPr lang="en-IN" sz="1050" dirty="0"/>
              <a:t>  0.00    0.65      490494.0  0.6582256  254969.3</a:t>
            </a:r>
          </a:p>
          <a:p>
            <a:r>
              <a:rPr lang="en-IN" sz="1050" dirty="0"/>
              <a:t>  0.00    0.70      481888.7  0.6624881  257158.3</a:t>
            </a:r>
          </a:p>
          <a:p>
            <a:r>
              <a:rPr lang="en-IN" sz="1050" dirty="0"/>
              <a:t>  0.00    0.75      475468.9  0.6658322  260722.6</a:t>
            </a:r>
          </a:p>
          <a:p>
            <a:r>
              <a:rPr lang="en-IN" sz="1050" dirty="0"/>
              <a:t>  0.00    0.80      471051.4  0.6688484  264261.4</a:t>
            </a:r>
          </a:p>
          <a:p>
            <a:r>
              <a:rPr lang="en-IN" sz="1050" dirty="0"/>
              <a:t>  0.00    0.85      468272.0  0.6709643  268295.6</a:t>
            </a:r>
          </a:p>
          <a:p>
            <a:r>
              <a:rPr lang="en-IN" sz="1050" dirty="0"/>
              <a:t>  0.00    0.90      467093.3  0.6717331  272317.6</a:t>
            </a:r>
          </a:p>
          <a:p>
            <a:r>
              <a:rPr lang="en-IN" sz="1050" dirty="0"/>
              <a:t>  0.00    0.95      466493.7  0.6723535  274709.9</a:t>
            </a:r>
          </a:p>
          <a:p>
            <a:r>
              <a:rPr lang="en-IN" sz="1050" dirty="0"/>
              <a:t>  0.00    1.00      466418.0  0.6724095  277173.5</a:t>
            </a:r>
          </a:p>
          <a:p>
            <a:r>
              <a:rPr lang="en-IN" sz="1050" dirty="0"/>
              <a:t>  0.01    0.05      775695.3  0.5611088  400905.4</a:t>
            </a:r>
          </a:p>
          <a:p>
            <a:r>
              <a:rPr lang="en-IN" sz="1050" dirty="0"/>
              <a:t>  0.01    0.10      738478.4  0.5611088  377181.4</a:t>
            </a:r>
          </a:p>
          <a:p>
            <a:r>
              <a:rPr lang="en-IN" sz="1050" dirty="0"/>
              <a:t>  0.01    0.15      703305.5  0.5611088  355298.9</a:t>
            </a:r>
          </a:p>
          <a:p>
            <a:r>
              <a:rPr lang="en-IN" sz="1050" dirty="0"/>
              <a:t>  0.01    0.20      670498.1  0.5611088  335294.9</a:t>
            </a:r>
          </a:p>
          <a:p>
            <a:r>
              <a:rPr lang="en-IN" sz="1050" dirty="0"/>
              <a:t>  0.01    0.25      640420.0  0.5611088  317400.4</a:t>
            </a:r>
          </a:p>
          <a:p>
            <a:r>
              <a:rPr lang="en-IN" sz="1050" dirty="0"/>
              <a:t>  0.01    0.30      613361.8  0.5751574  302566.4</a:t>
            </a:r>
          </a:p>
          <a:p>
            <a:r>
              <a:rPr lang="en-IN" sz="1050" dirty="0"/>
              <a:t>  0.01    0.35      588785.0  0.5897446  290830.5</a:t>
            </a:r>
          </a:p>
          <a:p>
            <a:r>
              <a:rPr lang="en-IN" sz="1050" dirty="0"/>
              <a:t>  0.01    0.40      566683.5  0.6088883  277910.9</a:t>
            </a:r>
          </a:p>
          <a:p>
            <a:r>
              <a:rPr lang="en-IN" sz="1050" dirty="0"/>
              <a:t>  0.01    0.45      546517.0  0.6255482  267849.6</a:t>
            </a:r>
          </a:p>
          <a:p>
            <a:r>
              <a:rPr lang="en-IN" sz="1050" dirty="0"/>
              <a:t>  0.01    0.50      528583.8  0.6371656  261038.1</a:t>
            </a:r>
          </a:p>
          <a:p>
            <a:r>
              <a:rPr lang="en-IN" sz="1050" dirty="0"/>
              <a:t>  0.01    0.55      513125.0  0.6458864  256680.5</a:t>
            </a:r>
          </a:p>
          <a:p>
            <a:r>
              <a:rPr lang="en-IN" sz="1050" dirty="0"/>
              <a:t>  0.01    0.60      499882.7  0.6535142  254499.0</a:t>
            </a:r>
          </a:p>
          <a:p>
            <a:r>
              <a:rPr lang="en-IN" sz="1050" dirty="0"/>
              <a:t>  0.01    0.65      489075.1  0.6593253  254415.8</a:t>
            </a:r>
          </a:p>
          <a:p>
            <a:r>
              <a:rPr lang="en-IN" sz="1050" dirty="0"/>
              <a:t>  0.01    0.70      480722.6  0.6633393  256900.8</a:t>
            </a:r>
          </a:p>
          <a:p>
            <a:r>
              <a:rPr lang="en-IN" sz="1050" dirty="0"/>
              <a:t>  0.01    0.75      474589.9  0.6664319  260845.6</a:t>
            </a:r>
          </a:p>
          <a:p>
            <a:r>
              <a:rPr lang="en-IN" sz="1050" dirty="0"/>
              <a:t>  0.01    0.80      470492.6  0.6691062  264760.6</a:t>
            </a:r>
          </a:p>
          <a:p>
            <a:r>
              <a:rPr lang="en-IN" sz="1050" dirty="0"/>
              <a:t>  0.01    0.85      467962.2  0.6710706  269117.1</a:t>
            </a:r>
          </a:p>
          <a:p>
            <a:r>
              <a:rPr lang="en-IN" sz="1050" dirty="0"/>
              <a:t>  0.01    0.90      466943.6  0.6718677  272630.1</a:t>
            </a:r>
          </a:p>
          <a:p>
            <a:r>
              <a:rPr lang="en-IN" sz="1050" dirty="0"/>
              <a:t>  0.01    0.95      466387.4  0.6725097  275044.3</a:t>
            </a:r>
          </a:p>
          <a:p>
            <a:r>
              <a:rPr lang="en-IN" sz="1050" dirty="0"/>
              <a:t>  0.01    1.00      466461.1  0.6723997  277633.7</a:t>
            </a:r>
          </a:p>
          <a:p>
            <a:r>
              <a:rPr lang="en-IN" sz="1050" dirty="0"/>
              <a:t>  0.10    0.05      773084.6  0.5611088  399223.9</a:t>
            </a:r>
          </a:p>
          <a:p>
            <a:r>
              <a:rPr lang="en-IN" sz="1050" dirty="0"/>
              <a:t>  0.10    0.10      733530.7  0.5611088  374065.9</a:t>
            </a:r>
          </a:p>
          <a:p>
            <a:r>
              <a:rPr lang="en-IN" sz="1050" dirty="0"/>
              <a:t>  0.10    0.15      696361.7  0.5611088  350999.6</a:t>
            </a:r>
          </a:p>
          <a:p>
            <a:r>
              <a:rPr lang="en-IN" sz="1050" dirty="0"/>
              <a:t>  0.10    0.20      661979.4  0.5611088  330114.9</a:t>
            </a:r>
          </a:p>
          <a:p>
            <a:r>
              <a:rPr lang="en-IN" sz="1050" dirty="0"/>
              <a:t>  0.10    0.25      631021.9  0.5726133  311959.3</a:t>
            </a:r>
          </a:p>
          <a:p>
            <a:r>
              <a:rPr lang="en-IN" sz="1050" dirty="0"/>
              <a:t>  0.10    0.30      603071.0  0.5893611  297691.3</a:t>
            </a:r>
          </a:p>
          <a:p>
            <a:r>
              <a:rPr lang="en-IN" sz="1050" dirty="0"/>
              <a:t>  0.10    0.35      578102.7  0.6019747  285987.6</a:t>
            </a:r>
          </a:p>
          <a:p>
            <a:r>
              <a:rPr lang="en-IN" sz="1050" dirty="0"/>
              <a:t>  0.10    0.40      555731.7  0.6217776  272304.9</a:t>
            </a:r>
          </a:p>
          <a:p>
            <a:r>
              <a:rPr lang="en-IN" sz="1050" dirty="0"/>
              <a:t>  0.10    0.45      535897.2  0.6351480  262682.9</a:t>
            </a:r>
          </a:p>
          <a:p>
            <a:r>
              <a:rPr lang="en-IN" sz="1050" dirty="0"/>
              <a:t>  0.10    0.50      518747.0  0.6446823  255812.0</a:t>
            </a:r>
          </a:p>
          <a:p>
            <a:r>
              <a:rPr lang="en-IN" sz="1050" dirty="0"/>
              <a:t>  0.10    0.55      504023.6  0.6526391  251746.4</a:t>
            </a:r>
          </a:p>
          <a:p>
            <a:r>
              <a:rPr lang="en-IN" sz="1050" dirty="0"/>
              <a:t>  0.10    0.60      491863.0  0.6583216  251065.7</a:t>
            </a:r>
          </a:p>
          <a:p>
            <a:r>
              <a:rPr lang="en-IN" sz="1050" dirty="0"/>
              <a:t>  0.10    0.65      482504.5  0.6622969  253497.3</a:t>
            </a:r>
          </a:p>
          <a:p>
            <a:r>
              <a:rPr lang="en-IN" sz="1050" dirty="0"/>
              <a:t>  0.10    0.70      475819.7  0.6651293  257977.8</a:t>
            </a:r>
          </a:p>
          <a:p>
            <a:r>
              <a:rPr lang="en-IN" sz="1050" dirty="0"/>
              <a:t>  0.10    0.75      471678.3  0.6669227  264193.0</a:t>
            </a:r>
          </a:p>
          <a:p>
            <a:r>
              <a:rPr lang="en-IN" sz="1050" dirty="0"/>
              <a:t>  0.10    0.80      469834.1  0.6678885  271425.5</a:t>
            </a:r>
          </a:p>
          <a:p>
            <a:r>
              <a:rPr lang="en-IN" sz="1050" dirty="0"/>
              <a:t>  0.10    0.85      469004.0  0.6690116  274736.8</a:t>
            </a:r>
          </a:p>
          <a:p>
            <a:r>
              <a:rPr lang="en-IN" sz="1050" dirty="0"/>
              <a:t>  0.10    0.90      468567.1  0.6700235  278174.4</a:t>
            </a:r>
          </a:p>
          <a:p>
            <a:r>
              <a:rPr lang="en-IN" sz="1050" dirty="0"/>
              <a:t>  0.10    0.95      468860.9  0.6703858  282143.8</a:t>
            </a:r>
          </a:p>
          <a:p>
            <a:r>
              <a:rPr lang="en-IN" sz="1050" dirty="0"/>
              <a:t>  0.10    1.00      469745.6  0.6699945  285742.9</a:t>
            </a:r>
          </a:p>
          <a:p>
            <a:endParaRPr lang="en-IN" sz="1050" dirty="0"/>
          </a:p>
          <a:p>
            <a:r>
              <a:rPr lang="en-IN" sz="1050" dirty="0"/>
              <a:t>RMSE was used to select the optimal model using the smallest value.</a:t>
            </a:r>
          </a:p>
          <a:p>
            <a:r>
              <a:rPr lang="en-IN" sz="1050" dirty="0"/>
              <a:t>The final values used for the model were fraction = 0.95 and lambda = 0.01.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527B6F1-CC39-1CB3-B66C-AA2D93D8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355" y="717615"/>
            <a:ext cx="3979294" cy="38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8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181F0-DD60-0079-6D2A-F9D7C18F3A85}"/>
              </a:ext>
            </a:extLst>
          </p:cNvPr>
          <p:cNvSpPr txBox="1"/>
          <p:nvPr/>
        </p:nvSpPr>
        <p:spPr>
          <a:xfrm>
            <a:off x="256032" y="146304"/>
            <a:ext cx="44897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Averaged Neural Network </a:t>
            </a:r>
          </a:p>
          <a:p>
            <a:r>
              <a:rPr lang="en-US" sz="1200" dirty="0"/>
              <a:t>6324 samples</a:t>
            </a:r>
          </a:p>
          <a:p>
            <a:r>
              <a:rPr lang="en-US" sz="1200" dirty="0"/>
              <a:t>  12 predictor</a:t>
            </a:r>
          </a:p>
          <a:p>
            <a:endParaRPr lang="en-US" sz="1200" dirty="0"/>
          </a:p>
          <a:p>
            <a:r>
              <a:rPr lang="en-US" sz="1200" dirty="0"/>
              <a:t>Pre-processing: centered (12), scaled (12) </a:t>
            </a:r>
          </a:p>
          <a:p>
            <a:r>
              <a:rPr lang="en-US" sz="1200" dirty="0"/>
              <a:t>Resampling: Cross-Validated (3 fold) </a:t>
            </a:r>
          </a:p>
          <a:p>
            <a:r>
              <a:rPr lang="en-US" sz="1200" dirty="0"/>
              <a:t>Summary of sample sizes: 4215, 4217, 4216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decay  size  RMSE      </a:t>
            </a:r>
            <a:r>
              <a:rPr lang="en-US" sz="1200" dirty="0" err="1"/>
              <a:t>Rsquared</a:t>
            </a:r>
            <a:r>
              <a:rPr lang="en-US" sz="1200" dirty="0"/>
              <a:t>    MAE     </a:t>
            </a:r>
          </a:p>
          <a:p>
            <a:r>
              <a:rPr lang="en-US" sz="1200" dirty="0"/>
              <a:t>  0.00   1     3.865545  0.27332434  2.842996</a:t>
            </a:r>
          </a:p>
          <a:p>
            <a:r>
              <a:rPr lang="en-US" sz="1200" dirty="0"/>
              <a:t>  0.00   2     4.658231  0.12623854  2.402715</a:t>
            </a:r>
          </a:p>
          <a:p>
            <a:r>
              <a:rPr lang="en-US" sz="1200" dirty="0"/>
              <a:t>  0.00   3     4.893775  0.13336841  2.798459</a:t>
            </a:r>
          </a:p>
          <a:p>
            <a:r>
              <a:rPr lang="en-US" sz="1200" dirty="0"/>
              <a:t>  0.00   4     7.071085  0.02307819  3.145179</a:t>
            </a:r>
          </a:p>
          <a:p>
            <a:r>
              <a:rPr lang="en-US" sz="1200" dirty="0"/>
              <a:t>  0.00   5     9.722237  0.08623998  3.411793</a:t>
            </a:r>
          </a:p>
          <a:p>
            <a:r>
              <a:rPr lang="en-US" sz="1200" dirty="0"/>
              <a:t>  0.01   1     3.851940  0.44222982  1.957639</a:t>
            </a:r>
          </a:p>
          <a:p>
            <a:r>
              <a:rPr lang="en-US" sz="1200" dirty="0"/>
              <a:t>  0.01   2     3.806689  0.33759991  2.031443</a:t>
            </a:r>
          </a:p>
          <a:p>
            <a:r>
              <a:rPr lang="en-US" sz="1200" dirty="0"/>
              <a:t>  0.01   3     2.643523  0.60679700  1.943071</a:t>
            </a:r>
          </a:p>
          <a:p>
            <a:r>
              <a:rPr lang="en-US" sz="1200" dirty="0"/>
              <a:t>  0.01   4     4.300895  0.24709172  2.169208</a:t>
            </a:r>
          </a:p>
          <a:p>
            <a:r>
              <a:rPr lang="en-US" sz="1200" dirty="0"/>
              <a:t>  0.01   5     4.403447  0.45606960  2.129311</a:t>
            </a:r>
          </a:p>
          <a:p>
            <a:r>
              <a:rPr lang="en-US" sz="1200" dirty="0"/>
              <a:t>  0.10   1     2.196803  0.69361172  1.697985</a:t>
            </a:r>
          </a:p>
          <a:p>
            <a:r>
              <a:rPr lang="en-US" sz="1200" dirty="0"/>
              <a:t>  0.10   2     3.279500  0.42812852  1.805088</a:t>
            </a:r>
          </a:p>
          <a:p>
            <a:r>
              <a:rPr lang="en-US" sz="1200" dirty="0"/>
              <a:t>  0.10   3     3.013028  0.53789909  1.686899</a:t>
            </a:r>
          </a:p>
          <a:p>
            <a:r>
              <a:rPr lang="en-US" sz="1200" dirty="0"/>
              <a:t>  0.10   4     3.701389  0.41648122  2.321675</a:t>
            </a:r>
          </a:p>
          <a:p>
            <a:r>
              <a:rPr lang="en-US" sz="1200" dirty="0"/>
              <a:t>  0.10   5     7.170474  0.21231229  2.321623</a:t>
            </a:r>
          </a:p>
          <a:p>
            <a:endParaRPr lang="en-US" sz="1200" dirty="0"/>
          </a:p>
          <a:p>
            <a:r>
              <a:rPr lang="en-US" sz="1200" dirty="0"/>
              <a:t>Tuning parameter 'bag' was held constant at a value of FALSE</a:t>
            </a:r>
          </a:p>
          <a:p>
            <a:r>
              <a:rPr lang="en-US" sz="1200" dirty="0"/>
              <a:t>RMSE was used to select the optimal model using the smallest value.</a:t>
            </a:r>
          </a:p>
          <a:p>
            <a:endParaRPr lang="en-US" sz="1200" dirty="0"/>
          </a:p>
          <a:p>
            <a:r>
              <a:rPr lang="en-US" sz="1200" dirty="0"/>
              <a:t>The final values used for the model were size = 1, decay = 0.1 and bag = FALSE.</a:t>
            </a:r>
            <a:endParaRPr lang="en-IN" sz="1200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CC2C081A-D6B7-9DFB-B98A-9441FE984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88" y="760041"/>
            <a:ext cx="4957572" cy="48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6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B02E6-17CF-1592-66E4-910320D9090E}"/>
              </a:ext>
            </a:extLst>
          </p:cNvPr>
          <p:cNvSpPr txBox="1"/>
          <p:nvPr/>
        </p:nvSpPr>
        <p:spPr>
          <a:xfrm>
            <a:off x="374904" y="539496"/>
            <a:ext cx="45994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 Vector Machines with Radial Basis Function Kernel </a:t>
            </a:r>
          </a:p>
          <a:p>
            <a:r>
              <a:rPr lang="en-US" dirty="0"/>
              <a:t>Support Vector Machines with Radial Basis Function Kernel </a:t>
            </a:r>
          </a:p>
          <a:p>
            <a:endParaRPr lang="en-US" dirty="0"/>
          </a:p>
          <a:p>
            <a:r>
              <a:rPr lang="en-US" sz="1200" dirty="0"/>
              <a:t>6324 samples</a:t>
            </a:r>
          </a:p>
          <a:p>
            <a:r>
              <a:rPr lang="en-US" sz="1200" dirty="0"/>
              <a:t>  12 predictor</a:t>
            </a:r>
          </a:p>
          <a:p>
            <a:endParaRPr lang="en-US" sz="1200" dirty="0"/>
          </a:p>
          <a:p>
            <a:r>
              <a:rPr lang="en-US" sz="1200" dirty="0"/>
              <a:t>Pre-processing: centered (12), scaled (12) </a:t>
            </a:r>
          </a:p>
          <a:p>
            <a:r>
              <a:rPr lang="en-US" sz="1200" dirty="0"/>
              <a:t>Resampling: Cross-Validated (3 fold) </a:t>
            </a:r>
          </a:p>
          <a:p>
            <a:r>
              <a:rPr lang="en-US" sz="1200" dirty="0"/>
              <a:t>Summary of sample sizes: 4216, 4217, 4215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sigma  C     RMSE      </a:t>
            </a:r>
            <a:r>
              <a:rPr lang="en-US" sz="1200" dirty="0" err="1"/>
              <a:t>Rsquared</a:t>
            </a:r>
            <a:r>
              <a:rPr lang="en-US" sz="1200" dirty="0"/>
              <a:t>   MAE     </a:t>
            </a:r>
          </a:p>
          <a:p>
            <a:r>
              <a:rPr lang="en-US" sz="1200" dirty="0"/>
              <a:t>  0.01    0.1  2.346562  0.6530590  1.668060</a:t>
            </a:r>
          </a:p>
          <a:p>
            <a:r>
              <a:rPr lang="en-US" sz="1200" dirty="0"/>
              <a:t>  0.01    1.0  2.009671  0.7349252  1.411882</a:t>
            </a:r>
          </a:p>
          <a:p>
            <a:r>
              <a:rPr lang="en-US" sz="1200" dirty="0"/>
              <a:t>  0.01   10.0  1.833261  0.7773609  1.293870</a:t>
            </a:r>
          </a:p>
          <a:p>
            <a:r>
              <a:rPr lang="en-US" sz="1200" dirty="0"/>
              <a:t>  0.10    0.1  2.059668  0.7272994  1.429606</a:t>
            </a:r>
          </a:p>
          <a:p>
            <a:r>
              <a:rPr lang="en-US" sz="1200" dirty="0"/>
              <a:t>  0.10    1.0  1.781731  0.7900126  1.247322</a:t>
            </a:r>
          </a:p>
          <a:p>
            <a:r>
              <a:rPr lang="en-US" sz="1200" dirty="0"/>
              <a:t>  0.10   10.0  1.676611  0.8123967  1.170976</a:t>
            </a:r>
          </a:p>
          <a:p>
            <a:r>
              <a:rPr lang="en-US" sz="1200" dirty="0"/>
              <a:t>  1.00    0.1  2.477357  0.6302580  1.688115</a:t>
            </a:r>
          </a:p>
          <a:p>
            <a:r>
              <a:rPr lang="en-US" sz="1200" dirty="0"/>
              <a:t>  1.00    1.0  1.952976  0.7501514  1.306381</a:t>
            </a:r>
          </a:p>
          <a:p>
            <a:r>
              <a:rPr lang="en-US" sz="1200" dirty="0"/>
              <a:t>  1.00   10.0  1.927270  0.7522538  1.287836</a:t>
            </a:r>
          </a:p>
          <a:p>
            <a:endParaRPr lang="en-US" sz="1200" dirty="0"/>
          </a:p>
          <a:p>
            <a:r>
              <a:rPr lang="en-US" sz="1200" dirty="0"/>
              <a:t>RMSE was used to select the optimal model using the smallest value.</a:t>
            </a:r>
          </a:p>
          <a:p>
            <a:r>
              <a:rPr lang="en-US" sz="1200" dirty="0"/>
              <a:t>The final values used for the model were sigma = 0.1 and C = 10.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B7B41-BC30-889D-D9AB-934472BB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70" y="730234"/>
            <a:ext cx="5001114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952E-E509-40B0-FD6F-EA0A2E561B30}"/>
              </a:ext>
            </a:extLst>
          </p:cNvPr>
          <p:cNvSpPr txBox="1"/>
          <p:nvPr/>
        </p:nvSpPr>
        <p:spPr>
          <a:xfrm>
            <a:off x="384048" y="274321"/>
            <a:ext cx="7827264" cy="56692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400" dirty="0"/>
              <a:t>k-Nearest Neighbors </a:t>
            </a:r>
          </a:p>
          <a:p>
            <a:endParaRPr lang="en-US" dirty="0"/>
          </a:p>
          <a:p>
            <a:r>
              <a:rPr lang="en-US" sz="1200" dirty="0"/>
              <a:t>6324 samples</a:t>
            </a:r>
          </a:p>
          <a:p>
            <a:r>
              <a:rPr lang="en-US" sz="1200" dirty="0"/>
              <a:t>  12 predictor</a:t>
            </a:r>
          </a:p>
          <a:p>
            <a:endParaRPr lang="en-US" sz="1200" dirty="0"/>
          </a:p>
          <a:p>
            <a:r>
              <a:rPr lang="en-US" sz="1200" dirty="0"/>
              <a:t>Pre-processing: centered (12), scaled (12) </a:t>
            </a:r>
          </a:p>
          <a:p>
            <a:r>
              <a:rPr lang="en-US" sz="1200" dirty="0"/>
              <a:t>Resampling: Cross-Validated (3 fold) </a:t>
            </a:r>
          </a:p>
          <a:p>
            <a:r>
              <a:rPr lang="en-US" sz="1200" dirty="0"/>
              <a:t>Summary of sample sizes: 4217, 4215, 4216 </a:t>
            </a:r>
          </a:p>
          <a:p>
            <a:r>
              <a:rPr lang="en-US" sz="1200" dirty="0"/>
              <a:t>Resampling results across tuning parameters:</a:t>
            </a:r>
          </a:p>
          <a:p>
            <a:endParaRPr lang="en-US" sz="1200" dirty="0"/>
          </a:p>
          <a:p>
            <a:r>
              <a:rPr lang="en-US" sz="1200" dirty="0"/>
              <a:t>  k   RMSE      </a:t>
            </a:r>
            <a:r>
              <a:rPr lang="en-US" sz="1200" dirty="0" err="1"/>
              <a:t>Rsquared</a:t>
            </a:r>
            <a:r>
              <a:rPr lang="en-US" sz="1200" dirty="0"/>
              <a:t>   MAE     </a:t>
            </a:r>
          </a:p>
          <a:p>
            <a:r>
              <a:rPr lang="en-US" sz="1200" dirty="0"/>
              <a:t>   1  2.228562  0.6880460  1.403241</a:t>
            </a:r>
          </a:p>
          <a:p>
            <a:r>
              <a:rPr lang="en-US" sz="1200" dirty="0"/>
              <a:t>   2  2.046423  0.7249704  1.374554</a:t>
            </a:r>
          </a:p>
          <a:p>
            <a:r>
              <a:rPr lang="en-US" sz="1200" dirty="0"/>
              <a:t>   3  2.006494  0.7327000  1.368904</a:t>
            </a:r>
          </a:p>
          <a:p>
            <a:r>
              <a:rPr lang="en-US" sz="1200" dirty="0"/>
              <a:t>   4  2.003764  0.7324919  1.369141</a:t>
            </a:r>
          </a:p>
          <a:p>
            <a:r>
              <a:rPr lang="en-US" sz="1200" dirty="0"/>
              <a:t>   5  2.014637  0.7292590  1.383353</a:t>
            </a:r>
          </a:p>
          <a:p>
            <a:r>
              <a:rPr lang="en-US" sz="1200" dirty="0"/>
              <a:t>   6  2.018082  0.7282268  1.397011</a:t>
            </a:r>
          </a:p>
          <a:p>
            <a:r>
              <a:rPr lang="en-US" sz="1200" dirty="0"/>
              <a:t>   7  2.036774  0.7231561  1.412206</a:t>
            </a:r>
          </a:p>
          <a:p>
            <a:r>
              <a:rPr lang="en-US" sz="1200" dirty="0"/>
              <a:t>   8  2.046629  0.7204254  1.422921</a:t>
            </a:r>
          </a:p>
          <a:p>
            <a:r>
              <a:rPr lang="en-US" sz="1200" dirty="0"/>
              <a:t>   9  2.056740  0.7175508  1.432748</a:t>
            </a:r>
          </a:p>
          <a:p>
            <a:r>
              <a:rPr lang="en-US" sz="1200" dirty="0"/>
              <a:t>  10  2.072414  0.7132423  1.445045</a:t>
            </a:r>
          </a:p>
          <a:p>
            <a:r>
              <a:rPr lang="en-US" sz="1200" dirty="0"/>
              <a:t>  11  2.081393  0.7109269  1.454489</a:t>
            </a:r>
          </a:p>
          <a:p>
            <a:r>
              <a:rPr lang="en-US" sz="1200" dirty="0"/>
              <a:t>  12  2.091126  0.7083600  1.462621</a:t>
            </a:r>
          </a:p>
          <a:p>
            <a:r>
              <a:rPr lang="en-US" sz="1200" dirty="0"/>
              <a:t>  13  2.098923  0.7062235  1.472064</a:t>
            </a:r>
          </a:p>
          <a:p>
            <a:r>
              <a:rPr lang="en-US" sz="1200" dirty="0"/>
              <a:t>  14  2.117024  0.7012699  1.483421</a:t>
            </a:r>
          </a:p>
          <a:p>
            <a:r>
              <a:rPr lang="en-US" sz="1200" dirty="0"/>
              <a:t>  15  2.132690  0.6969176  1.495752</a:t>
            </a:r>
          </a:p>
          <a:p>
            <a:r>
              <a:rPr lang="en-US" sz="1200" dirty="0"/>
              <a:t>  16  2.141633  0.6945420  1.505358</a:t>
            </a:r>
          </a:p>
          <a:p>
            <a:r>
              <a:rPr lang="en-US" sz="1200" dirty="0"/>
              <a:t>  17  2.152042  0.6918124  1.515053</a:t>
            </a:r>
          </a:p>
          <a:p>
            <a:r>
              <a:rPr lang="en-US" sz="1200" dirty="0"/>
              <a:t>  18  2.164468  0.6883368  1.525829</a:t>
            </a:r>
          </a:p>
          <a:p>
            <a:r>
              <a:rPr lang="en-US" sz="1200" dirty="0"/>
              <a:t>  19  2.171255  0.6865248  1.536708</a:t>
            </a:r>
          </a:p>
          <a:p>
            <a:r>
              <a:rPr lang="en-US" sz="1200" dirty="0"/>
              <a:t>  20  2.178223  0.6846587  1.542056</a:t>
            </a:r>
          </a:p>
          <a:p>
            <a:endParaRPr lang="en-US" sz="1200" dirty="0"/>
          </a:p>
          <a:p>
            <a:r>
              <a:rPr lang="en-US" sz="1200" dirty="0"/>
              <a:t>RMSE was used to select the optimal model using the smallest value.</a:t>
            </a:r>
          </a:p>
          <a:p>
            <a:r>
              <a:rPr lang="en-US" sz="1200" dirty="0"/>
              <a:t>The final value used for the model was k = 4.</a:t>
            </a:r>
            <a:endParaRPr lang="en-IN" sz="1200" dirty="0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9AC7F4BE-CDFC-071E-386A-953EE7E3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2" y="1774699"/>
            <a:ext cx="4363899" cy="41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4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FC69A6-7273-3F92-6041-47518A43D9BC}"/>
              </a:ext>
            </a:extLst>
          </p:cNvPr>
          <p:cNvSpPr txBox="1"/>
          <p:nvPr/>
        </p:nvSpPr>
        <p:spPr>
          <a:xfrm>
            <a:off x="226244" y="258901"/>
            <a:ext cx="11378152" cy="3170099"/>
          </a:xfrm>
          <a:prstGeom prst="rect">
            <a:avLst/>
          </a:prstGeom>
          <a:noFill/>
        </p:spPr>
        <p:txBody>
          <a:bodyPr wrap="square" numCol="6" rtlCol="0">
            <a:spAutoFit/>
          </a:bodyPr>
          <a:lstStyle/>
          <a:p>
            <a:r>
              <a:rPr lang="en-IN" sz="1400" dirty="0"/>
              <a:t>Multivariate Adaptive Regression Spline </a:t>
            </a:r>
          </a:p>
          <a:p>
            <a:endParaRPr lang="en-IN" dirty="0"/>
          </a:p>
          <a:p>
            <a:r>
              <a:rPr lang="en-IN" sz="800" dirty="0"/>
              <a:t>6324 samples</a:t>
            </a:r>
          </a:p>
          <a:p>
            <a:r>
              <a:rPr lang="en-IN" sz="800" dirty="0"/>
              <a:t>  12 predictor</a:t>
            </a:r>
          </a:p>
          <a:p>
            <a:endParaRPr lang="en-IN" sz="800" dirty="0"/>
          </a:p>
          <a:p>
            <a:r>
              <a:rPr lang="en-IN" sz="800" dirty="0"/>
              <a:t>No pre-processing</a:t>
            </a:r>
          </a:p>
          <a:p>
            <a:r>
              <a:rPr lang="en-IN" sz="800" dirty="0"/>
              <a:t>Resampling: Cross-Validated (3 fold) </a:t>
            </a:r>
          </a:p>
          <a:p>
            <a:r>
              <a:rPr lang="en-IN" sz="800" dirty="0"/>
              <a:t>Summary of sample sizes: 4215, 4217, 4216 </a:t>
            </a:r>
          </a:p>
          <a:p>
            <a:r>
              <a:rPr lang="en-IN" sz="800" dirty="0"/>
              <a:t>Resampling results across tuning parameters:</a:t>
            </a:r>
          </a:p>
          <a:p>
            <a:endParaRPr lang="en-IN" sz="800" dirty="0"/>
          </a:p>
          <a:p>
            <a:r>
              <a:rPr lang="en-IN" sz="800" dirty="0"/>
              <a:t>  degree  </a:t>
            </a:r>
            <a:r>
              <a:rPr lang="en-IN" sz="800" dirty="0" err="1"/>
              <a:t>nprune</a:t>
            </a:r>
            <a:r>
              <a:rPr lang="en-IN" sz="800" dirty="0"/>
              <a:t>  RMSE      </a:t>
            </a:r>
            <a:r>
              <a:rPr lang="en-IN" sz="800" dirty="0" err="1"/>
              <a:t>Rsquared</a:t>
            </a:r>
            <a:r>
              <a:rPr lang="en-IN" sz="800" dirty="0"/>
              <a:t>   MAE     </a:t>
            </a:r>
          </a:p>
          <a:p>
            <a:r>
              <a:rPr lang="en-IN" sz="800" dirty="0"/>
              <a:t>  1        1      3.863911        </a:t>
            </a:r>
            <a:r>
              <a:rPr lang="en-IN" sz="800" dirty="0" err="1"/>
              <a:t>NaN</a:t>
            </a:r>
            <a:r>
              <a:rPr lang="en-IN" sz="800" dirty="0"/>
              <a:t>  3.083198</a:t>
            </a:r>
          </a:p>
          <a:p>
            <a:r>
              <a:rPr lang="en-IN" sz="800" dirty="0"/>
              <a:t>  1        2      2.661849  0.5248413  2.103586</a:t>
            </a:r>
          </a:p>
          <a:p>
            <a:r>
              <a:rPr lang="en-IN" sz="800" dirty="0"/>
              <a:t>  1        3      2.346003  0.6292699  1.793385</a:t>
            </a:r>
          </a:p>
          <a:p>
            <a:r>
              <a:rPr lang="en-IN" sz="800" dirty="0"/>
              <a:t>  1        4      2.167459  0.6842370  1.644808</a:t>
            </a:r>
          </a:p>
          <a:p>
            <a:r>
              <a:rPr lang="en-IN" sz="800" dirty="0"/>
              <a:t>  1        5      2.088861  0.7074938  1.571462</a:t>
            </a:r>
          </a:p>
          <a:p>
            <a:r>
              <a:rPr lang="en-IN" sz="800" dirty="0"/>
              <a:t>  1        6      2.048238  0.7183822  1.545083</a:t>
            </a:r>
          </a:p>
          <a:p>
            <a:r>
              <a:rPr lang="en-IN" sz="800" dirty="0"/>
              <a:t>  1        7      1.976409  0.7381426  1.472102</a:t>
            </a:r>
          </a:p>
          <a:p>
            <a:r>
              <a:rPr lang="en-IN" sz="800" dirty="0"/>
              <a:t>  1        8      1.943067  0.7465795  1.444690</a:t>
            </a:r>
          </a:p>
          <a:p>
            <a:r>
              <a:rPr lang="en-IN" sz="800" dirty="0"/>
              <a:t>  1        9      1.907595  0.7557827  1.413604</a:t>
            </a:r>
          </a:p>
          <a:p>
            <a:r>
              <a:rPr lang="en-IN" sz="800" dirty="0"/>
              <a:t>  1       10      1.888578  0.7606871  1.399346</a:t>
            </a:r>
          </a:p>
          <a:p>
            <a:r>
              <a:rPr lang="en-IN" sz="800" dirty="0"/>
              <a:t>  1       11      1.869412  0.7654319  1.370352</a:t>
            </a:r>
          </a:p>
          <a:p>
            <a:r>
              <a:rPr lang="en-IN" sz="800" dirty="0"/>
              <a:t>  1       12      1.855742  0.7688159  1.360951</a:t>
            </a:r>
          </a:p>
          <a:p>
            <a:r>
              <a:rPr lang="en-IN" sz="800" dirty="0"/>
              <a:t>  1       13      1.846486  0.7711014  1.349563</a:t>
            </a:r>
          </a:p>
          <a:p>
            <a:r>
              <a:rPr lang="en-IN" sz="800" dirty="0"/>
              <a:t>  1       14      1.844220  0.7716869  1.348217</a:t>
            </a:r>
          </a:p>
          <a:p>
            <a:r>
              <a:rPr lang="en-IN" sz="800" dirty="0"/>
              <a:t>  1       15      1.834923  0.7740308  1.344149</a:t>
            </a:r>
          </a:p>
          <a:p>
            <a:r>
              <a:rPr lang="en-IN" sz="800" dirty="0"/>
              <a:t>  1       16      1.834969  0.7740762  1.340624</a:t>
            </a:r>
          </a:p>
          <a:p>
            <a:r>
              <a:rPr lang="en-IN" sz="800" dirty="0"/>
              <a:t>  1       17      1.819560  0.7779153  1.332907</a:t>
            </a:r>
          </a:p>
          <a:p>
            <a:r>
              <a:rPr lang="en-IN" sz="800" dirty="0"/>
              <a:t>  1       18      1.816614  0.7784945  1.327643</a:t>
            </a:r>
          </a:p>
          <a:p>
            <a:r>
              <a:rPr lang="en-IN" sz="800" dirty="0"/>
              <a:t>  1       19      1.812884  0.7794705  1.323816</a:t>
            </a:r>
          </a:p>
          <a:p>
            <a:r>
              <a:rPr lang="en-IN" sz="800" dirty="0"/>
              <a:t>  1       20      1.812622  0.7795310  1.324114</a:t>
            </a:r>
          </a:p>
          <a:p>
            <a:r>
              <a:rPr lang="en-IN" sz="800" dirty="0"/>
              <a:t>  1       21      1.812622  0.7795310  1.324114</a:t>
            </a:r>
          </a:p>
          <a:p>
            <a:r>
              <a:rPr lang="en-IN" sz="800" dirty="0"/>
              <a:t>  1       22      1.812622  0.7795310  1.324114</a:t>
            </a:r>
          </a:p>
          <a:p>
            <a:r>
              <a:rPr lang="en-IN" sz="800" dirty="0"/>
              <a:t>  1       23      1.812622  0.7795310  1.324114</a:t>
            </a:r>
          </a:p>
          <a:p>
            <a:r>
              <a:rPr lang="en-IN" sz="800" dirty="0"/>
              <a:t>  1       24      1.812622  0.7795310  1.324114</a:t>
            </a:r>
          </a:p>
          <a:p>
            <a:r>
              <a:rPr lang="en-IN" sz="800" dirty="0"/>
              <a:t>  1       25      1.812622  0.7795310  1.324114</a:t>
            </a:r>
          </a:p>
          <a:p>
            <a:r>
              <a:rPr lang="en-IN" sz="800" dirty="0"/>
              <a:t>  1       26      1.812622  0.7795310  1.324114</a:t>
            </a:r>
          </a:p>
          <a:p>
            <a:r>
              <a:rPr lang="en-IN" sz="800" dirty="0"/>
              <a:t>  1       27      1.812622  0.7795310  1.324114</a:t>
            </a:r>
          </a:p>
          <a:p>
            <a:r>
              <a:rPr lang="en-IN" sz="800" dirty="0"/>
              <a:t>  1       28      1.812622  0.7795310  1.324114</a:t>
            </a:r>
          </a:p>
          <a:p>
            <a:r>
              <a:rPr lang="en-IN" sz="800" dirty="0"/>
              <a:t>  1       29      1.812622  0.7795310  1.324114</a:t>
            </a:r>
          </a:p>
          <a:p>
            <a:r>
              <a:rPr lang="en-IN" sz="800" dirty="0"/>
              <a:t>  1       30      1.812622  0.7795310  1.324114</a:t>
            </a:r>
          </a:p>
          <a:p>
            <a:r>
              <a:rPr lang="en-IN" sz="800" dirty="0"/>
              <a:t>  1       31      1.812622  0.7795310  1.324114</a:t>
            </a:r>
          </a:p>
          <a:p>
            <a:r>
              <a:rPr lang="en-IN" sz="800" dirty="0"/>
              <a:t>  1       32      1.812622  0.7795310  1.324114</a:t>
            </a:r>
          </a:p>
          <a:p>
            <a:r>
              <a:rPr lang="en-IN" sz="800" dirty="0"/>
              <a:t>  1       33      1.812622  0.7795310  1.324114</a:t>
            </a:r>
          </a:p>
          <a:p>
            <a:r>
              <a:rPr lang="en-IN" sz="800" dirty="0"/>
              <a:t>  1       34      1.812622  0.7795310  1.324114</a:t>
            </a:r>
          </a:p>
          <a:p>
            <a:r>
              <a:rPr lang="en-IN" sz="800" dirty="0"/>
              <a:t>  1       35      1.812622  0.7795310  1.324114</a:t>
            </a:r>
          </a:p>
          <a:p>
            <a:r>
              <a:rPr lang="en-IN" sz="800" dirty="0"/>
              <a:t>  1       36      1.812622  0.7795310  1.324114</a:t>
            </a:r>
          </a:p>
          <a:p>
            <a:r>
              <a:rPr lang="en-IN" sz="800" dirty="0"/>
              <a:t>  1       37      1.812622  0.7795310  1.324114</a:t>
            </a:r>
          </a:p>
          <a:p>
            <a:r>
              <a:rPr lang="en-IN" sz="800" dirty="0"/>
              <a:t>  1       38      1.812622  0.7795310  1.324114</a:t>
            </a:r>
          </a:p>
          <a:p>
            <a:r>
              <a:rPr lang="en-IN" sz="800" dirty="0"/>
              <a:t>  1       39      1.812622  0.7795310  1.324114</a:t>
            </a:r>
          </a:p>
          <a:p>
            <a:r>
              <a:rPr lang="en-IN" sz="800" dirty="0"/>
              <a:t>  1       40      1.812622  0.7795310  1.324114</a:t>
            </a:r>
          </a:p>
          <a:p>
            <a:r>
              <a:rPr lang="en-IN" sz="800" dirty="0"/>
              <a:t>  1       41      1.812622  0.7795310  1.324114</a:t>
            </a:r>
          </a:p>
          <a:p>
            <a:r>
              <a:rPr lang="en-IN" sz="800" dirty="0"/>
              <a:t>  1       42      1.812622  0.7795310  1.324114</a:t>
            </a:r>
          </a:p>
          <a:p>
            <a:r>
              <a:rPr lang="en-IN" sz="800" dirty="0"/>
              <a:t>  1       43      1.812622  0.7795310  1.324114</a:t>
            </a:r>
          </a:p>
          <a:p>
            <a:r>
              <a:rPr lang="en-IN" sz="800" dirty="0"/>
              <a:t>  1       44      1.812622  0.7795310  1.324114</a:t>
            </a:r>
          </a:p>
          <a:p>
            <a:r>
              <a:rPr lang="en-IN" sz="800" dirty="0"/>
              <a:t>  1       45      1.812622  0.7795310  1.324114</a:t>
            </a:r>
          </a:p>
          <a:p>
            <a:r>
              <a:rPr lang="en-IN" sz="800" dirty="0"/>
              <a:t>  1       46      1.812622  0.7795310  1.324114</a:t>
            </a:r>
          </a:p>
          <a:p>
            <a:r>
              <a:rPr lang="en-IN" sz="800" dirty="0"/>
              <a:t>  1       47      1.812622  0.7795310  1.324114</a:t>
            </a:r>
          </a:p>
          <a:p>
            <a:r>
              <a:rPr lang="en-IN" sz="800" dirty="0"/>
              <a:t>  1       48      1.812622  0.7795310  1.324114</a:t>
            </a:r>
          </a:p>
          <a:p>
            <a:r>
              <a:rPr lang="en-IN" sz="800" dirty="0"/>
              <a:t>  1       49      1.812622  0.7795310  1.324114</a:t>
            </a:r>
          </a:p>
          <a:p>
            <a:r>
              <a:rPr lang="en-IN" sz="800" dirty="0"/>
              <a:t>  2        1      3.863911        </a:t>
            </a:r>
            <a:r>
              <a:rPr lang="en-IN" sz="800" dirty="0" err="1"/>
              <a:t>NaN</a:t>
            </a:r>
            <a:r>
              <a:rPr lang="en-IN" sz="800" dirty="0"/>
              <a:t>  3.083198</a:t>
            </a:r>
          </a:p>
          <a:p>
            <a:r>
              <a:rPr lang="en-IN" sz="800" dirty="0"/>
              <a:t>  2        2      2.661849  0.5248413  2.103586</a:t>
            </a:r>
          </a:p>
          <a:p>
            <a:r>
              <a:rPr lang="en-IN" sz="800" dirty="0"/>
              <a:t>  2        3      2.456539  0.5950874  1.930645</a:t>
            </a:r>
          </a:p>
          <a:p>
            <a:r>
              <a:rPr lang="en-IN" sz="800" dirty="0"/>
              <a:t>  2        4      2.245254  0.6621195  1.727108</a:t>
            </a:r>
          </a:p>
          <a:p>
            <a:r>
              <a:rPr lang="en-IN" sz="800" dirty="0"/>
              <a:t>  2        5      2.148948  0.6908970  1.599703</a:t>
            </a:r>
          </a:p>
          <a:p>
            <a:r>
              <a:rPr lang="en-IN" sz="800" dirty="0"/>
              <a:t>  2        6      2.031869  0.7230820  1.532090</a:t>
            </a:r>
          </a:p>
          <a:p>
            <a:r>
              <a:rPr lang="en-IN" sz="800" dirty="0"/>
              <a:t>  2        7      1.947471  0.7458853  1.452564</a:t>
            </a:r>
          </a:p>
          <a:p>
            <a:r>
              <a:rPr lang="en-IN" sz="800" dirty="0"/>
              <a:t>  2        8      1.893857  0.7596378  1.410169</a:t>
            </a:r>
          </a:p>
          <a:p>
            <a:r>
              <a:rPr lang="en-IN" sz="800" dirty="0"/>
              <a:t>  2        9      1.849005  0.7708457  1.379064</a:t>
            </a:r>
          </a:p>
          <a:p>
            <a:r>
              <a:rPr lang="en-IN" sz="800" dirty="0"/>
              <a:t>  2       10      1.829555  0.7755328  1.365902</a:t>
            </a:r>
          </a:p>
          <a:p>
            <a:r>
              <a:rPr lang="en-IN" sz="800" dirty="0"/>
              <a:t>  2       11      1.808899  0.7805027  1.343401</a:t>
            </a:r>
          </a:p>
          <a:p>
            <a:r>
              <a:rPr lang="en-IN" sz="800" dirty="0"/>
              <a:t>  2       12      1.800703  0.7824762  1.335741</a:t>
            </a:r>
          </a:p>
          <a:p>
            <a:r>
              <a:rPr lang="en-IN" sz="800" dirty="0"/>
              <a:t>  2       13      1.793827  0.7842153  1.327515</a:t>
            </a:r>
          </a:p>
          <a:p>
            <a:r>
              <a:rPr lang="en-IN" sz="800" dirty="0"/>
              <a:t>  2       14      1.787375  0.7857623  1.321402</a:t>
            </a:r>
          </a:p>
          <a:p>
            <a:r>
              <a:rPr lang="en-IN" sz="800" dirty="0"/>
              <a:t>  2       15      1.784924  0.7863727  1.320967</a:t>
            </a:r>
          </a:p>
          <a:p>
            <a:r>
              <a:rPr lang="en-IN" sz="800" dirty="0"/>
              <a:t>  2       16      1.785236  0.7863315  1.320791</a:t>
            </a:r>
          </a:p>
          <a:p>
            <a:r>
              <a:rPr lang="en-IN" sz="800" dirty="0"/>
              <a:t>  2       17      1.785421  0.7862399  1.317519</a:t>
            </a:r>
          </a:p>
          <a:p>
            <a:r>
              <a:rPr lang="en-IN" sz="800" dirty="0"/>
              <a:t>  2       18      1.780859  0.7873512  1.316026</a:t>
            </a:r>
          </a:p>
          <a:p>
            <a:r>
              <a:rPr lang="en-IN" sz="800" dirty="0"/>
              <a:t>  2       19      1.780096  0.7875293  1.316323</a:t>
            </a:r>
          </a:p>
          <a:p>
            <a:r>
              <a:rPr lang="en-IN" sz="800" dirty="0"/>
              <a:t>  2       20      1.774042  0.7890059  1.313411</a:t>
            </a:r>
          </a:p>
          <a:p>
            <a:r>
              <a:rPr lang="en-IN" sz="800" dirty="0"/>
              <a:t>  2       21      1.773290  0.7891873  1.312983</a:t>
            </a:r>
          </a:p>
          <a:p>
            <a:r>
              <a:rPr lang="en-IN" sz="800" dirty="0"/>
              <a:t>  2       22      1.773290  0.7891873  1.312983</a:t>
            </a:r>
          </a:p>
          <a:p>
            <a:r>
              <a:rPr lang="en-IN" sz="800" dirty="0"/>
              <a:t>  2       23      1.773290  0.7891873  1.312983</a:t>
            </a:r>
          </a:p>
          <a:p>
            <a:r>
              <a:rPr lang="en-IN" sz="800" dirty="0"/>
              <a:t>  2       24      1.773290  0.7891873  1.312983</a:t>
            </a:r>
          </a:p>
          <a:p>
            <a:r>
              <a:rPr lang="en-IN" sz="800" dirty="0"/>
              <a:t>  2       25      1.773290  0.7891873  1.312983</a:t>
            </a:r>
          </a:p>
          <a:p>
            <a:r>
              <a:rPr lang="en-IN" sz="800" dirty="0"/>
              <a:t>  2       26      1.773290  0.7891873  1.312983</a:t>
            </a:r>
          </a:p>
          <a:p>
            <a:r>
              <a:rPr lang="en-IN" sz="800" dirty="0"/>
              <a:t>  2       27      1.773290  0.7891873  1.312983</a:t>
            </a:r>
          </a:p>
          <a:p>
            <a:r>
              <a:rPr lang="en-IN" sz="800" dirty="0"/>
              <a:t>  2       28      1.773290  0.7891873  1.312983</a:t>
            </a:r>
          </a:p>
          <a:p>
            <a:r>
              <a:rPr lang="en-IN" sz="800" dirty="0"/>
              <a:t>  2       29      1.773290  0.7891873  1.312983</a:t>
            </a:r>
          </a:p>
          <a:p>
            <a:r>
              <a:rPr lang="en-IN" sz="800" dirty="0"/>
              <a:t>  2       30      1.773290  0.7891873  1.312983</a:t>
            </a:r>
          </a:p>
          <a:p>
            <a:r>
              <a:rPr lang="en-IN" sz="800" dirty="0"/>
              <a:t>  2       31      1.773290  0.7891873  1.312983</a:t>
            </a:r>
          </a:p>
          <a:p>
            <a:r>
              <a:rPr lang="en-IN" sz="800" dirty="0"/>
              <a:t>  2       32      1.773290  0.7891873  1.312983</a:t>
            </a:r>
          </a:p>
          <a:p>
            <a:r>
              <a:rPr lang="en-IN" sz="800" dirty="0"/>
              <a:t>  2       33      1.773290  0.7891873  1.312983</a:t>
            </a:r>
          </a:p>
          <a:p>
            <a:r>
              <a:rPr lang="en-IN" sz="800" dirty="0"/>
              <a:t>  2       34      1.773290  0.7891873  1.312983</a:t>
            </a:r>
          </a:p>
          <a:p>
            <a:r>
              <a:rPr lang="en-IN" sz="800" dirty="0"/>
              <a:t>  2       35      1.773290  0.7891873  1.312983</a:t>
            </a:r>
          </a:p>
          <a:p>
            <a:r>
              <a:rPr lang="en-IN" sz="800" dirty="0"/>
              <a:t>  2       36      1.773290  0.7891873  1.312983</a:t>
            </a:r>
          </a:p>
          <a:p>
            <a:r>
              <a:rPr lang="en-IN" sz="800" dirty="0"/>
              <a:t>  2       37      1.773290  0.7891873  1.312983</a:t>
            </a:r>
          </a:p>
          <a:p>
            <a:r>
              <a:rPr lang="en-IN" sz="800" dirty="0"/>
              <a:t>  2       38      1.773290  0.7891873  1.312983</a:t>
            </a:r>
          </a:p>
          <a:p>
            <a:r>
              <a:rPr lang="en-IN" sz="800" dirty="0"/>
              <a:t>  2       39      1.773290  0.7891873  1.312983</a:t>
            </a:r>
          </a:p>
          <a:p>
            <a:r>
              <a:rPr lang="en-IN" sz="800" dirty="0"/>
              <a:t>  2       40      1.773290  0.7891873  1.312983</a:t>
            </a:r>
          </a:p>
          <a:p>
            <a:r>
              <a:rPr lang="en-IN" sz="800" dirty="0"/>
              <a:t>  2       41      1.773290  0.7891873  1.312983</a:t>
            </a:r>
          </a:p>
          <a:p>
            <a:r>
              <a:rPr lang="en-IN" sz="800" dirty="0"/>
              <a:t>  2       42      1.773290  0.7891873  1.312983</a:t>
            </a:r>
          </a:p>
          <a:p>
            <a:r>
              <a:rPr lang="en-IN" sz="800" dirty="0"/>
              <a:t>  2       43      1.773290  0.7891873  1.312983</a:t>
            </a:r>
          </a:p>
          <a:p>
            <a:r>
              <a:rPr lang="en-IN" sz="800" dirty="0"/>
              <a:t>  2       44      1.773290  0.7891873  1.312983</a:t>
            </a:r>
          </a:p>
          <a:p>
            <a:r>
              <a:rPr lang="en-IN" sz="800" dirty="0"/>
              <a:t>  2       45      1.773290  0.7891873  1.312983</a:t>
            </a:r>
          </a:p>
          <a:p>
            <a:r>
              <a:rPr lang="en-IN" sz="800" dirty="0"/>
              <a:t>  2       46      1.773290  0.7891873  1.312983</a:t>
            </a:r>
          </a:p>
          <a:p>
            <a:r>
              <a:rPr lang="en-IN" sz="800" dirty="0"/>
              <a:t>  2       47      1.773290  0.7891873  1.312983</a:t>
            </a:r>
          </a:p>
          <a:p>
            <a:r>
              <a:rPr lang="en-IN" sz="800" dirty="0"/>
              <a:t>  2       48      1.773290  0.7891873  1.312983</a:t>
            </a:r>
          </a:p>
          <a:p>
            <a:r>
              <a:rPr lang="en-IN" sz="800" dirty="0"/>
              <a:t>  2       49      1.773290  0.7891873  1.312983</a:t>
            </a:r>
          </a:p>
          <a:p>
            <a:endParaRPr lang="en-IN" sz="800" dirty="0"/>
          </a:p>
          <a:p>
            <a:r>
              <a:rPr lang="en-IN" sz="800" dirty="0"/>
              <a:t>RMSE was used to select the optimal model using the smallest value.</a:t>
            </a:r>
          </a:p>
          <a:p>
            <a:r>
              <a:rPr lang="en-IN" sz="800" dirty="0"/>
              <a:t>The final values used for the model were </a:t>
            </a:r>
            <a:r>
              <a:rPr lang="en-IN" sz="800" dirty="0" err="1"/>
              <a:t>nprune</a:t>
            </a:r>
            <a:r>
              <a:rPr lang="en-IN" sz="800" dirty="0"/>
              <a:t> = 21</a:t>
            </a:r>
          </a:p>
          <a:p>
            <a:r>
              <a:rPr lang="en-IN" sz="800" dirty="0"/>
              <a:t> and degree = 2.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76AD52E-4E4B-90A8-0A63-BA66BA98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65" y="2790334"/>
            <a:ext cx="3610957" cy="351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6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AED234-4AAA-4D67-E0F4-36C2FA85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40500"/>
              </p:ext>
            </p:extLst>
          </p:nvPr>
        </p:nvGraphicFramePr>
        <p:xfrm>
          <a:off x="605394" y="309907"/>
          <a:ext cx="4805592" cy="2689971"/>
        </p:xfrm>
        <a:graphic>
          <a:graphicData uri="http://schemas.openxmlformats.org/drawingml/2006/table">
            <a:tbl>
              <a:tblPr/>
              <a:tblGrid>
                <a:gridCol w="1153342">
                  <a:extLst>
                    <a:ext uri="{9D8B030D-6E8A-4147-A177-3AD203B41FA5}">
                      <a16:colId xmlns:a16="http://schemas.microsoft.com/office/drawing/2014/main" val="3855877494"/>
                    </a:ext>
                  </a:extLst>
                </a:gridCol>
                <a:gridCol w="2059120">
                  <a:extLst>
                    <a:ext uri="{9D8B030D-6E8A-4147-A177-3AD203B41FA5}">
                      <a16:colId xmlns:a16="http://schemas.microsoft.com/office/drawing/2014/main" val="686494358"/>
                    </a:ext>
                  </a:extLst>
                </a:gridCol>
                <a:gridCol w="1593130">
                  <a:extLst>
                    <a:ext uri="{9D8B030D-6E8A-4147-A177-3AD203B41FA5}">
                      <a16:colId xmlns:a16="http://schemas.microsoft.com/office/drawing/2014/main" val="3471138024"/>
                    </a:ext>
                  </a:extLst>
                </a:gridCol>
              </a:tblGrid>
              <a:tr h="52749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Continuous Models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Best Tuning Parameter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 Training</a:t>
                      </a:r>
                      <a:endParaRPr lang="en-IN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R^2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36105"/>
                  </a:ext>
                </a:extLst>
              </a:tr>
              <a:tr h="41405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Model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Intercept = True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0.668314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40977"/>
                  </a:ext>
                </a:extLst>
              </a:tr>
              <a:tr h="41405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Ridge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 = 0.0071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0.67237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32891"/>
                  </a:ext>
                </a:extLst>
              </a:tr>
              <a:tr h="41405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LASSO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alpha=1, lambda=0.1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0.6712203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56087"/>
                  </a:ext>
                </a:extLst>
              </a:tr>
              <a:tr h="66362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 NET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fraction = 0.95, lambda = 0.01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0.672509</a:t>
                      </a:r>
                      <a:endParaRPr lang="en-IN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1591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0288C7-CE52-DDA1-7E07-D843CE6D1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82143"/>
              </p:ext>
            </p:extLst>
          </p:nvPr>
        </p:nvGraphicFramePr>
        <p:xfrm>
          <a:off x="5693790" y="3308807"/>
          <a:ext cx="5467547" cy="2726667"/>
        </p:xfrm>
        <a:graphic>
          <a:graphicData uri="http://schemas.openxmlformats.org/drawingml/2006/table">
            <a:tbl>
              <a:tblPr/>
              <a:tblGrid>
                <a:gridCol w="1312211">
                  <a:extLst>
                    <a:ext uri="{9D8B030D-6E8A-4147-A177-3AD203B41FA5}">
                      <a16:colId xmlns:a16="http://schemas.microsoft.com/office/drawing/2014/main" val="353756759"/>
                    </a:ext>
                  </a:extLst>
                </a:gridCol>
                <a:gridCol w="2332820">
                  <a:extLst>
                    <a:ext uri="{9D8B030D-6E8A-4147-A177-3AD203B41FA5}">
                      <a16:colId xmlns:a16="http://schemas.microsoft.com/office/drawing/2014/main" val="1571239828"/>
                    </a:ext>
                  </a:extLst>
                </a:gridCol>
                <a:gridCol w="1822516">
                  <a:extLst>
                    <a:ext uri="{9D8B030D-6E8A-4147-A177-3AD203B41FA5}">
                      <a16:colId xmlns:a16="http://schemas.microsoft.com/office/drawing/2014/main" val="3964398568"/>
                    </a:ext>
                  </a:extLst>
                </a:gridCol>
              </a:tblGrid>
              <a:tr h="65601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Non-Linear Continuous Model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Best Tuning Parameter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</a:t>
                      </a:r>
                      <a:endParaRPr lang="en-IN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R^2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315484"/>
                  </a:ext>
                </a:extLst>
              </a:tr>
              <a:tr h="43644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Neural Network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Size=1, Decay=0.1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0.69361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54500"/>
                  </a:ext>
                </a:extLst>
              </a:tr>
              <a:tr h="43644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SVM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Sigma = 0.1, C=10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</a:rPr>
                        <a:t>0.81239</a:t>
                      </a:r>
                      <a:endParaRPr lang="en-IN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050071"/>
                  </a:ext>
                </a:extLst>
              </a:tr>
              <a:tr h="436449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KNN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k=4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0.73249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485465"/>
                  </a:ext>
                </a:extLst>
              </a:tr>
              <a:tr h="65601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MARS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Nprune = 21, degree=2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0.789187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7744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8E93AEC-3D45-CA59-E13F-B876383D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347" y="30990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911FCC-E785-28AB-0597-62207E35F6CC}"/>
              </a:ext>
            </a:extLst>
          </p:cNvPr>
          <p:cNvSpPr/>
          <p:nvPr/>
        </p:nvSpPr>
        <p:spPr>
          <a:xfrm>
            <a:off x="6617616" y="565608"/>
            <a:ext cx="3846137" cy="2007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29874-CED6-3054-AF45-A24F1CA75D44}"/>
              </a:ext>
            </a:extLst>
          </p:cNvPr>
          <p:cNvSpPr txBox="1"/>
          <p:nvPr/>
        </p:nvSpPr>
        <p:spPr>
          <a:xfrm>
            <a:off x="7192652" y="1022808"/>
            <a:ext cx="254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top 2 best models are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Elastic Net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SVM Model</a:t>
            </a:r>
          </a:p>
        </p:txBody>
      </p:sp>
    </p:spTree>
    <p:extLst>
      <p:ext uri="{BB962C8B-B14F-4D97-AF65-F5344CB8AC3E}">
        <p14:creationId xmlns:p14="http://schemas.microsoft.com/office/powerpoint/2010/main" val="14539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BC43-81FE-31A4-ECAB-2F73F85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B74B-5D77-D740-261D-24C47565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Pricing analytics are critical in the automobile industry for both firms and people to determine the market price of a vehicle before selling or purchasing it. Furthermore, used car sales are expanding at an exponential rate.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Because of the demand, car sellers can take advantage of this position by listing exaggerated prices.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a result, there is a need for a model that can assign a price to a vehicle based on its attributes and the costs of competing cars.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6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B55D-D7EF-86DD-4C08-DBAB6FA9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on Test Set of Top 2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E778-38B5-92D6-D004-075B8031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Below is the prediction on the testing set of the optimal linear continuous model “Elastic Net Model”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RMSE                  </a:t>
            </a:r>
            <a:r>
              <a:rPr lang="en-IN" dirty="0" err="1">
                <a:solidFill>
                  <a:schemeClr val="tx1"/>
                </a:solidFill>
              </a:rPr>
              <a:t>Rsquared</a:t>
            </a:r>
            <a:r>
              <a:rPr lang="en-IN" dirty="0">
                <a:solidFill>
                  <a:schemeClr val="tx1"/>
                </a:solidFill>
              </a:rPr>
              <a:t>          MAE </a:t>
            </a:r>
          </a:p>
          <a:p>
            <a:r>
              <a:rPr lang="en-IN" dirty="0">
                <a:solidFill>
                  <a:schemeClr val="tx1"/>
                </a:solidFill>
              </a:rPr>
              <a:t>4.591511e+05 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6.771068e-01</a:t>
            </a:r>
            <a:r>
              <a:rPr lang="en-IN" dirty="0">
                <a:solidFill>
                  <a:schemeClr val="tx1"/>
                </a:solidFill>
              </a:rPr>
              <a:t>  2.767793e+05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Below is the prediction on the testing set of the optimal non-linear continuous model “MARS”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RMSE  </a:t>
            </a:r>
            <a:r>
              <a:rPr lang="en-US" dirty="0" err="1">
                <a:solidFill>
                  <a:schemeClr val="tx1"/>
                </a:solidFill>
              </a:rPr>
              <a:t>Rsquared</a:t>
            </a:r>
            <a:r>
              <a:rPr lang="en-US" dirty="0">
                <a:solidFill>
                  <a:schemeClr val="tx1"/>
                </a:solidFill>
              </a:rPr>
              <a:t>       MAE </a:t>
            </a:r>
          </a:p>
          <a:p>
            <a:r>
              <a:rPr lang="en-US" dirty="0">
                <a:solidFill>
                  <a:schemeClr val="tx1"/>
                </a:solidFill>
              </a:rPr>
              <a:t>1.6432855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0.8167817</a:t>
            </a:r>
            <a:r>
              <a:rPr lang="en-US" dirty="0">
                <a:solidFill>
                  <a:schemeClr val="tx1"/>
                </a:solidFill>
              </a:rPr>
              <a:t> 1.1551461 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 The R-squared value of MARS model is relatively higher than that of Elastic net model. Hence, we recommend </a:t>
            </a:r>
            <a:r>
              <a:rPr lang="en-IN" b="1" dirty="0">
                <a:solidFill>
                  <a:schemeClr val="tx1"/>
                </a:solidFill>
              </a:rPr>
              <a:t>SVM </a:t>
            </a:r>
            <a:r>
              <a:rPr lang="en-IN" dirty="0">
                <a:solidFill>
                  <a:schemeClr val="tx1"/>
                </a:solidFill>
              </a:rPr>
              <a:t>model as best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05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E8BA-5C41-A14C-C571-B755367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Predictors of Best Model (MARS)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1D43-F5F8-F9A5-2905-E66D5E26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earth variable importance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Overall</a:t>
            </a:r>
          </a:p>
          <a:p>
            <a:r>
              <a:rPr lang="en-US" dirty="0" err="1">
                <a:solidFill>
                  <a:schemeClr val="tx1"/>
                </a:solidFill>
              </a:rPr>
              <a:t>selling_price</a:t>
            </a:r>
            <a:r>
              <a:rPr lang="en-US" dirty="0">
                <a:solidFill>
                  <a:schemeClr val="tx1"/>
                </a:solidFill>
              </a:rPr>
              <a:t>  100.00</a:t>
            </a:r>
          </a:p>
          <a:p>
            <a:r>
              <a:rPr lang="en-US" dirty="0" err="1">
                <a:solidFill>
                  <a:schemeClr val="tx1"/>
                </a:solidFill>
              </a:rPr>
              <a:t>km_driven</a:t>
            </a:r>
            <a:r>
              <a:rPr lang="en-US" dirty="0">
                <a:solidFill>
                  <a:schemeClr val="tx1"/>
                </a:solidFill>
              </a:rPr>
              <a:t>       55.97</a:t>
            </a:r>
          </a:p>
          <a:p>
            <a:r>
              <a:rPr lang="en-US" dirty="0" err="1">
                <a:solidFill>
                  <a:schemeClr val="tx1"/>
                </a:solidFill>
              </a:rPr>
              <a:t>engine_cc</a:t>
            </a:r>
            <a:r>
              <a:rPr lang="en-US" dirty="0">
                <a:solidFill>
                  <a:schemeClr val="tx1"/>
                </a:solidFill>
              </a:rPr>
              <a:t>       41.75</a:t>
            </a:r>
          </a:p>
          <a:p>
            <a:r>
              <a:rPr lang="en-US" dirty="0">
                <a:solidFill>
                  <a:schemeClr val="tx1"/>
                </a:solidFill>
              </a:rPr>
              <a:t>mileage         22.09</a:t>
            </a:r>
          </a:p>
          <a:p>
            <a:r>
              <a:rPr lang="en-US" dirty="0" err="1">
                <a:solidFill>
                  <a:schemeClr val="tx1"/>
                </a:solidFill>
              </a:rPr>
              <a:t>max_power</a:t>
            </a:r>
            <a:r>
              <a:rPr lang="en-US" dirty="0">
                <a:solidFill>
                  <a:schemeClr val="tx1"/>
                </a:solidFill>
              </a:rPr>
              <a:t>       17.71</a:t>
            </a:r>
          </a:p>
          <a:p>
            <a:r>
              <a:rPr lang="en-US" dirty="0">
                <a:solidFill>
                  <a:schemeClr val="tx1"/>
                </a:solidFill>
              </a:rPr>
              <a:t>torque          17.71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386D8-18A4-A04B-55CC-4CED2D5D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88" y="1964606"/>
            <a:ext cx="3953453" cy="42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959F-617D-641C-78C8-CBE312AA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345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41AA-CF1D-34E3-4226-E844F9D2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A014-7600-46B5-4E4A-23540ED7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841607" cy="4023360"/>
          </a:xfrm>
        </p:spPr>
        <p:txBody>
          <a:bodyPr>
            <a:normAutofit fontScale="70000" lnSpcReduction="20000"/>
          </a:bodyPr>
          <a:lstStyle/>
          <a:p>
            <a:pPr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gathering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dirty="0">
              <a:effectLst/>
            </a:endParaRPr>
          </a:p>
          <a:p>
            <a:pPr rtl="0" fontAlgn="base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dataset contains 8128 records of cars 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contains 13 attributes with the target variable describing the selling price of a particular car.</a:t>
            </a:r>
          </a:p>
          <a:p>
            <a:pPr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source </a:t>
            </a:r>
            <a:endParaRPr lang="en-US" b="0" dirty="0">
              <a:effectLst/>
            </a:endParaRPr>
          </a:p>
          <a:p>
            <a:pPr rtl="0" fontAlgn="base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dataset is an open-source dataset found on Kaggle.</a:t>
            </a:r>
          </a:p>
          <a:p>
            <a:pPr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hlinkClick r:id="rId2"/>
              </a:rPr>
              <a:t>https://www.kaggle.com/datasets/avikasliwal/used-cars-price-prediction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745C3C-B5EA-2D4D-957A-86CC36021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32164"/>
              </p:ext>
            </p:extLst>
          </p:nvPr>
        </p:nvGraphicFramePr>
        <p:xfrm>
          <a:off x="6771590" y="1942591"/>
          <a:ext cx="2192838" cy="4037460"/>
        </p:xfrm>
        <a:graphic>
          <a:graphicData uri="http://schemas.openxmlformats.org/drawingml/2006/table">
            <a:tbl>
              <a:tblPr/>
              <a:tblGrid>
                <a:gridCol w="1096419">
                  <a:extLst>
                    <a:ext uri="{9D8B030D-6E8A-4147-A177-3AD203B41FA5}">
                      <a16:colId xmlns:a16="http://schemas.microsoft.com/office/drawing/2014/main" val="658623003"/>
                    </a:ext>
                  </a:extLst>
                </a:gridCol>
                <a:gridCol w="1096419">
                  <a:extLst>
                    <a:ext uri="{9D8B030D-6E8A-4147-A177-3AD203B41FA5}">
                      <a16:colId xmlns:a16="http://schemas.microsoft.com/office/drawing/2014/main" val="1274512842"/>
                    </a:ext>
                  </a:extLst>
                </a:gridCol>
              </a:tblGrid>
              <a:tr h="2873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81631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Categorical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70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85601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Km_driven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9556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fuel_type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Categorical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05729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seller_type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Categorical</a:t>
                      </a:r>
                      <a:endParaRPr lang="en-IN" sz="1400" dirty="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401314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transmission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Categorical</a:t>
                      </a:r>
                      <a:endParaRPr lang="en-IN" sz="1400" dirty="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151762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owner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Categorical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92848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mileage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24557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enginee_cc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78006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max_power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103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seats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785793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torque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910429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selling_price</a:t>
                      </a:r>
                      <a:endParaRPr lang="en-IN" sz="140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</a:t>
                      </a:r>
                      <a:endParaRPr lang="en-IN" sz="1400" dirty="0">
                        <a:effectLst/>
                      </a:endParaRPr>
                    </a:p>
                  </a:txBody>
                  <a:tcPr marL="75615" marR="75615" marT="75615" marB="7561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3398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298258F-A458-53FF-50C2-853EF03B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38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A6CF-F706-54D0-04F3-2B37F2DE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Plot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C660C-6C60-473C-B47C-D40BDB9C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92" y="1819656"/>
            <a:ext cx="4677918" cy="446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2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A2C6F-7B6D-E222-F142-8C77C7948600}"/>
              </a:ext>
            </a:extLst>
          </p:cNvPr>
          <p:cNvSpPr txBox="1"/>
          <p:nvPr/>
        </p:nvSpPr>
        <p:spPr>
          <a:xfrm>
            <a:off x="438912" y="201168"/>
            <a:ext cx="556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Distribution Of Continuous Variables.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643F438-2092-8B9B-F2C2-1D4D148D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662833"/>
            <a:ext cx="10954511" cy="56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7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A2C6F-7B6D-E222-F142-8C77C7948600}"/>
              </a:ext>
            </a:extLst>
          </p:cNvPr>
          <p:cNvSpPr txBox="1"/>
          <p:nvPr/>
        </p:nvSpPr>
        <p:spPr>
          <a:xfrm>
            <a:off x="438912" y="201168"/>
            <a:ext cx="556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Distribution Of Categorical Variables.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27E2ED8-8E32-B73F-36B9-D8AD68D4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754274"/>
            <a:ext cx="408432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695E2891-3D6B-9DEA-B908-C79166C4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91" y="754275"/>
            <a:ext cx="408432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F932EBC7-6023-43A6-D9EA-1D6A2269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" y="3398415"/>
            <a:ext cx="4459224" cy="27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9754A999-DED6-12B4-BCD1-18D593179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87" y="3493665"/>
            <a:ext cx="4306824" cy="269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83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D30-8BFF-C047-3ED5-A0ACF9B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 Processing Data</a:t>
            </a:r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AA14CBB-681C-15FE-7EBC-F6822F32EE72}"/>
              </a:ext>
            </a:extLst>
          </p:cNvPr>
          <p:cNvSpPr/>
          <p:nvPr/>
        </p:nvSpPr>
        <p:spPr>
          <a:xfrm>
            <a:off x="950976" y="2258568"/>
            <a:ext cx="4489704" cy="328269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2C93A08C-0627-16F7-5AEC-FCE2B7E85F0B}"/>
              </a:ext>
            </a:extLst>
          </p:cNvPr>
          <p:cNvSpPr/>
          <p:nvPr/>
        </p:nvSpPr>
        <p:spPr>
          <a:xfrm>
            <a:off x="6096000" y="2167128"/>
            <a:ext cx="4489704" cy="328269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0E469-5D02-9762-4F27-22B83E4DF5EA}"/>
              </a:ext>
            </a:extLst>
          </p:cNvPr>
          <p:cNvSpPr txBox="1"/>
          <p:nvPr/>
        </p:nvSpPr>
        <p:spPr>
          <a:xfrm>
            <a:off x="1170432" y="3208311"/>
            <a:ext cx="405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Dealing with Missing values: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omit() function is used to remove missing values (NA or Nan) from the data frame.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9BDEE-CE76-95B3-52EA-C9EE7E0A2D37}"/>
              </a:ext>
            </a:extLst>
          </p:cNvPr>
          <p:cNvSpPr txBox="1"/>
          <p:nvPr/>
        </p:nvSpPr>
        <p:spPr>
          <a:xfrm>
            <a:off x="6245352" y="3208311"/>
            <a:ext cx="3977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Dummy Variables: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To represent categorical data numerically we created dummy variables for all the categorical variables. numerically</a:t>
            </a:r>
          </a:p>
        </p:txBody>
      </p:sp>
    </p:spTree>
    <p:extLst>
      <p:ext uri="{BB962C8B-B14F-4D97-AF65-F5344CB8AC3E}">
        <p14:creationId xmlns:p14="http://schemas.microsoft.com/office/powerpoint/2010/main" val="42876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69291022-BC72-33CD-538C-AE07DB38C59E}"/>
              </a:ext>
            </a:extLst>
          </p:cNvPr>
          <p:cNvSpPr/>
          <p:nvPr/>
        </p:nvSpPr>
        <p:spPr>
          <a:xfrm>
            <a:off x="466344" y="941833"/>
            <a:ext cx="4489704" cy="328269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2DD76-4671-80E9-2847-2F31C889F460}"/>
              </a:ext>
            </a:extLst>
          </p:cNvPr>
          <p:cNvSpPr txBox="1"/>
          <p:nvPr/>
        </p:nvSpPr>
        <p:spPr>
          <a:xfrm>
            <a:off x="749808" y="1598169"/>
            <a:ext cx="331927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Near Zero Variables: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These variables may not provide much information and can be candidates for removal from the dataset.</a:t>
            </a:r>
            <a:endParaRPr lang="en-US" sz="1400" dirty="0">
              <a:effectLst/>
            </a:endParaRPr>
          </a:p>
          <a:p>
            <a:pPr marL="285750" indent="-285750" rtl="0" fontAlgn="base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fuel_typeCNG</a:t>
            </a:r>
            <a:endParaRPr lang="en-US" sz="14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fuel_typeLPG</a:t>
            </a:r>
            <a:endParaRPr lang="en-US" sz="14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seller_typeTrustmarkdealer</a:t>
            </a:r>
            <a:endParaRPr lang="en-US" sz="140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ownerFour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</a:rPr>
              <a:t>/above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i="0" u="none" strike="noStrike" dirty="0" err="1">
                <a:solidFill>
                  <a:srgbClr val="000000"/>
                </a:solidFill>
                <a:effectLst/>
              </a:rPr>
              <a:t>ownerTest</a:t>
            </a:r>
            <a:endParaRPr lang="en-US" sz="1400" i="0" u="none" strike="noStrike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C28776B4-F86B-5991-EC3C-D3A4B0E7643A}"/>
              </a:ext>
            </a:extLst>
          </p:cNvPr>
          <p:cNvSpPr/>
          <p:nvPr/>
        </p:nvSpPr>
        <p:spPr>
          <a:xfrm>
            <a:off x="6096000" y="919545"/>
            <a:ext cx="4489704" cy="328269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7B0AE-743B-7223-3914-6C51B2A3871C}"/>
              </a:ext>
            </a:extLst>
          </p:cNvPr>
          <p:cNvSpPr txBox="1"/>
          <p:nvPr/>
        </p:nvSpPr>
        <p:spPr>
          <a:xfrm>
            <a:off x="6437376" y="1844517"/>
            <a:ext cx="366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Highly Correlated Variables: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enhance model interpretability and prevent multicollinearity, highly correlated variables 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26B33-C6F4-F8E8-0982-E973D6B9A36D}"/>
              </a:ext>
            </a:extLst>
          </p:cNvPr>
          <p:cNvSpPr txBox="1"/>
          <p:nvPr/>
        </p:nvSpPr>
        <p:spPr>
          <a:xfrm>
            <a:off x="685800" y="4800601"/>
            <a:ext cx="100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After Pre-processing the data, the sample size is 7906 and there are 12 predictors in the data frame. </a:t>
            </a:r>
          </a:p>
        </p:txBody>
      </p:sp>
    </p:spTree>
    <p:extLst>
      <p:ext uri="{BB962C8B-B14F-4D97-AF65-F5344CB8AC3E}">
        <p14:creationId xmlns:p14="http://schemas.microsoft.com/office/powerpoint/2010/main" val="37681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E4217-2649-9CAC-D90B-2DB3A2D6444E}"/>
              </a:ext>
            </a:extLst>
          </p:cNvPr>
          <p:cNvSpPr txBox="1"/>
          <p:nvPr/>
        </p:nvSpPr>
        <p:spPr>
          <a:xfrm>
            <a:off x="374904" y="548640"/>
            <a:ext cx="9171432" cy="536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Spending of Data</a:t>
            </a:r>
            <a:endParaRPr lang="en-US" sz="2400" dirty="0">
              <a:effectLst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Training Set (80%): Comprises 80% of the dataset and Used for training and building our models.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Testing Set (20%): Represents the remaining 20% of the data and is reserved for evaluating model performance.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Resampling</a:t>
            </a:r>
            <a:endParaRPr lang="en-US" sz="2400" dirty="0">
              <a:effectLst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We will utilize a 3-fold cross-validation strategy to assess our models.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dataset is divided into three subsets or "folds."</a:t>
            </a:r>
          </a:p>
          <a:p>
            <a:r>
              <a:rPr lang="en-IN" dirty="0"/>
              <a:t>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97361-1692-D810-B7F7-B43FC8C1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819400"/>
            <a:ext cx="37623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458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</TotalTime>
  <Words>2599</Words>
  <Application>Microsoft Office PowerPoint</Application>
  <PresentationFormat>Widescreen</PresentationFormat>
  <Paragraphs>486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Retrospect</vt:lpstr>
      <vt:lpstr>Used Car Price Prediction</vt:lpstr>
      <vt:lpstr>Problem Statement </vt:lpstr>
      <vt:lpstr>Data Description</vt:lpstr>
      <vt:lpstr>Correlation Plot </vt:lpstr>
      <vt:lpstr>PowerPoint Presentation</vt:lpstr>
      <vt:lpstr>PowerPoint Presentation</vt:lpstr>
      <vt:lpstr>Pre Processing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on Test Set of Top 2 Models</vt:lpstr>
      <vt:lpstr>Important Predictors of Best Model (MARS)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vaishnavi jangili</dc:creator>
  <cp:lastModifiedBy>vaishnavi jangili</cp:lastModifiedBy>
  <cp:revision>1</cp:revision>
  <dcterms:created xsi:type="dcterms:W3CDTF">2023-12-09T01:47:17Z</dcterms:created>
  <dcterms:modified xsi:type="dcterms:W3CDTF">2023-12-14T19:22:50Z</dcterms:modified>
</cp:coreProperties>
</file>