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87"/>
    <p:restoredTop sz="94670"/>
  </p:normalViewPr>
  <p:slideViewPr>
    <p:cSldViewPr snapToGrid="0" snapToObjects="1">
      <p:cViewPr varScale="1">
        <p:scale>
          <a:sx n="117" d="100"/>
          <a:sy n="117" d="100"/>
        </p:scale>
        <p:origin x="20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22B4-1AEC-2448-BCA7-32F15C968BD9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55E4-44A8-7A40-96EF-D69E55BF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22B4-1AEC-2448-BCA7-32F15C968BD9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55E4-44A8-7A40-96EF-D69E55BF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3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22B4-1AEC-2448-BCA7-32F15C968BD9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55E4-44A8-7A40-96EF-D69E55BF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22B4-1AEC-2448-BCA7-32F15C968BD9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55E4-44A8-7A40-96EF-D69E55BF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22B4-1AEC-2448-BCA7-32F15C968BD9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55E4-44A8-7A40-96EF-D69E55BF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22B4-1AEC-2448-BCA7-32F15C968BD9}" type="datetimeFigureOut">
              <a:rPr lang="en-US" smtClean="0"/>
              <a:t>7/1/16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55E4-44A8-7A40-96EF-D69E55BF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22B4-1AEC-2448-BCA7-32F15C968BD9}" type="datetimeFigureOut">
              <a:rPr lang="en-US" smtClean="0"/>
              <a:t>7/1/16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55E4-44A8-7A40-96EF-D69E55BF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22B4-1AEC-2448-BCA7-32F15C968BD9}" type="datetimeFigureOut">
              <a:rPr lang="en-US" smtClean="0"/>
              <a:t>7/1/16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55E4-44A8-7A40-96EF-D69E55BF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22B4-1AEC-2448-BCA7-32F15C968BD9}" type="datetimeFigureOut">
              <a:rPr lang="en-US" smtClean="0"/>
              <a:t>7/1/16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55E4-44A8-7A40-96EF-D69E55BF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22B4-1AEC-2448-BCA7-32F15C968BD9}" type="datetimeFigureOut">
              <a:rPr lang="en-US" smtClean="0"/>
              <a:t>7/1/16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55E4-44A8-7A40-96EF-D69E55BF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5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22B4-1AEC-2448-BCA7-32F15C968BD9}" type="datetimeFigureOut">
              <a:rPr lang="en-US" smtClean="0"/>
              <a:t>7/1/16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55E4-44A8-7A40-96EF-D69E55BF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A22B4-1AEC-2448-BCA7-32F15C968BD9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955E4-44A8-7A40-96EF-D69E55BF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956178" y="1000112"/>
            <a:ext cx="1682619" cy="8304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Single Corner Rectangle 3"/>
          <p:cNvSpPr/>
          <p:nvPr/>
        </p:nvSpPr>
        <p:spPr>
          <a:xfrm>
            <a:off x="2118047" y="1068921"/>
            <a:ext cx="662474" cy="718476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 smtClean="0"/>
          </a:p>
        </p:txBody>
      </p:sp>
      <p:sp>
        <p:nvSpPr>
          <p:cNvPr id="9" name="Right Arrow 8"/>
          <p:cNvSpPr/>
          <p:nvPr/>
        </p:nvSpPr>
        <p:spPr>
          <a:xfrm>
            <a:off x="2799182" y="1294602"/>
            <a:ext cx="1156998" cy="29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799180" y="66465"/>
            <a:ext cx="1156998" cy="699796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Static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Mapper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3275046" y="766261"/>
            <a:ext cx="205271" cy="605321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>
            <a:off x="1142799" y="107827"/>
            <a:ext cx="1156996" cy="599491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Library of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Parallel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Patterns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4606600" y="1834015"/>
            <a:ext cx="340565" cy="8759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4"/>
          <p:cNvSpPr/>
          <p:nvPr/>
        </p:nvSpPr>
        <p:spPr>
          <a:xfrm>
            <a:off x="2259758" y="3879756"/>
            <a:ext cx="5039695" cy="105256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nip Single Corner Rectangle 25"/>
          <p:cNvSpPr/>
          <p:nvPr/>
        </p:nvSpPr>
        <p:spPr>
          <a:xfrm>
            <a:off x="4035493" y="1056084"/>
            <a:ext cx="662474" cy="718476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 smtClean="0"/>
          </a:p>
        </p:txBody>
      </p:sp>
      <p:sp>
        <p:nvSpPr>
          <p:cNvPr id="27" name="Snip Single Corner Rectangle 26"/>
          <p:cNvSpPr/>
          <p:nvPr/>
        </p:nvSpPr>
        <p:spPr>
          <a:xfrm>
            <a:off x="4846474" y="1056084"/>
            <a:ext cx="266702" cy="297102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3970561" y="2709955"/>
            <a:ext cx="1682619" cy="8304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nip Single Corner Rectangle 28"/>
          <p:cNvSpPr/>
          <p:nvPr/>
        </p:nvSpPr>
        <p:spPr>
          <a:xfrm>
            <a:off x="4049876" y="2765927"/>
            <a:ext cx="662474" cy="718476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1" name="Snip Single Corner Rectangle 30"/>
          <p:cNvSpPr/>
          <p:nvPr/>
        </p:nvSpPr>
        <p:spPr>
          <a:xfrm>
            <a:off x="5192094" y="1057237"/>
            <a:ext cx="266702" cy="297102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32" name="Snip Single Corner Rectangle 31"/>
          <p:cNvSpPr/>
          <p:nvPr/>
        </p:nvSpPr>
        <p:spPr>
          <a:xfrm>
            <a:off x="4846474" y="1449867"/>
            <a:ext cx="266702" cy="297102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33" name="Snip Single Corner Rectangle 32"/>
          <p:cNvSpPr/>
          <p:nvPr/>
        </p:nvSpPr>
        <p:spPr>
          <a:xfrm>
            <a:off x="5192094" y="1453061"/>
            <a:ext cx="266702" cy="297102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34" name="Snip Single Corner Rectangle 33"/>
          <p:cNvSpPr/>
          <p:nvPr/>
        </p:nvSpPr>
        <p:spPr>
          <a:xfrm>
            <a:off x="2182582" y="1119312"/>
            <a:ext cx="266702" cy="297102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35" name="Snip Single Corner Rectangle 34"/>
          <p:cNvSpPr/>
          <p:nvPr/>
        </p:nvSpPr>
        <p:spPr>
          <a:xfrm>
            <a:off x="2182582" y="1460459"/>
            <a:ext cx="266702" cy="297102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36" name="Snip Single Corner Rectangle 35"/>
          <p:cNvSpPr/>
          <p:nvPr/>
        </p:nvSpPr>
        <p:spPr>
          <a:xfrm>
            <a:off x="4114027" y="1099558"/>
            <a:ext cx="266702" cy="297102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37" name="Snip Single Corner Rectangle 36"/>
          <p:cNvSpPr/>
          <p:nvPr/>
        </p:nvSpPr>
        <p:spPr>
          <a:xfrm>
            <a:off x="4114027" y="1439967"/>
            <a:ext cx="266702" cy="297102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38" name="Snip Single Corner Rectangle 37"/>
          <p:cNvSpPr/>
          <p:nvPr/>
        </p:nvSpPr>
        <p:spPr>
          <a:xfrm>
            <a:off x="4101976" y="2791746"/>
            <a:ext cx="266702" cy="297102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39" name="Snip Single Corner Rectangle 38"/>
          <p:cNvSpPr/>
          <p:nvPr/>
        </p:nvSpPr>
        <p:spPr>
          <a:xfrm>
            <a:off x="4114027" y="3131127"/>
            <a:ext cx="266702" cy="297102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40" name="Snip Single Corner Rectangle 39"/>
          <p:cNvSpPr/>
          <p:nvPr/>
        </p:nvSpPr>
        <p:spPr>
          <a:xfrm>
            <a:off x="4848417" y="2757339"/>
            <a:ext cx="266702" cy="297102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41" name="Snip Single Corner Rectangle 40"/>
          <p:cNvSpPr/>
          <p:nvPr/>
        </p:nvSpPr>
        <p:spPr>
          <a:xfrm>
            <a:off x="5192094" y="2757339"/>
            <a:ext cx="266702" cy="297102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42" name="Snip Single Corner Rectangle 41"/>
          <p:cNvSpPr/>
          <p:nvPr/>
        </p:nvSpPr>
        <p:spPr>
          <a:xfrm>
            <a:off x="4860857" y="3125165"/>
            <a:ext cx="266702" cy="297102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43" name="Snip Single Corner Rectangle 42"/>
          <p:cNvSpPr/>
          <p:nvPr/>
        </p:nvSpPr>
        <p:spPr>
          <a:xfrm>
            <a:off x="5192482" y="3130498"/>
            <a:ext cx="266702" cy="297102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44" name="Down Arrow 43"/>
          <p:cNvSpPr/>
          <p:nvPr/>
        </p:nvSpPr>
        <p:spPr>
          <a:xfrm>
            <a:off x="4627204" y="3540376"/>
            <a:ext cx="319961" cy="415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nip Single Corner Rectangle 54"/>
          <p:cNvSpPr/>
          <p:nvPr/>
        </p:nvSpPr>
        <p:spPr>
          <a:xfrm>
            <a:off x="3793203" y="4065132"/>
            <a:ext cx="662474" cy="718476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6" name="Snip Single Corner Rectangle 55"/>
          <p:cNvSpPr/>
          <p:nvPr/>
        </p:nvSpPr>
        <p:spPr>
          <a:xfrm>
            <a:off x="3878348" y="4449015"/>
            <a:ext cx="266702" cy="297102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57" name="Snip Single Corner Rectangle 56"/>
          <p:cNvSpPr/>
          <p:nvPr/>
        </p:nvSpPr>
        <p:spPr>
          <a:xfrm>
            <a:off x="3878348" y="4108523"/>
            <a:ext cx="266702" cy="297102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58" name="Snip Single Corner Rectangle 57"/>
          <p:cNvSpPr/>
          <p:nvPr/>
        </p:nvSpPr>
        <p:spPr>
          <a:xfrm>
            <a:off x="5188988" y="4052456"/>
            <a:ext cx="662474" cy="718476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9" name="Snip Single Corner Rectangle 58"/>
          <p:cNvSpPr/>
          <p:nvPr/>
        </p:nvSpPr>
        <p:spPr>
          <a:xfrm>
            <a:off x="5238948" y="4414582"/>
            <a:ext cx="266702" cy="297102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60" name="Snip Single Corner Rectangle 59"/>
          <p:cNvSpPr/>
          <p:nvPr/>
        </p:nvSpPr>
        <p:spPr>
          <a:xfrm>
            <a:off x="5240107" y="4084968"/>
            <a:ext cx="266702" cy="297102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61" name="Right Arrow 60"/>
          <p:cNvSpPr/>
          <p:nvPr/>
        </p:nvSpPr>
        <p:spPr>
          <a:xfrm>
            <a:off x="4466563" y="4331438"/>
            <a:ext cx="722425" cy="19816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4180887" y="5211305"/>
            <a:ext cx="1212594" cy="691058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Performance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Monitor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180887" y="6166942"/>
            <a:ext cx="1212594" cy="691058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Adaptation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Manager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Elbow Connector 64"/>
          <p:cNvCxnSpPr>
            <a:stCxn id="56" idx="1"/>
            <a:endCxn id="62" idx="1"/>
          </p:cNvCxnSpPr>
          <p:nvPr/>
        </p:nvCxnSpPr>
        <p:spPr>
          <a:xfrm rot="16200000" flipH="1">
            <a:off x="3690935" y="5066881"/>
            <a:ext cx="810717" cy="169188"/>
          </a:xfrm>
          <a:prstGeom prst="bentConnector2">
            <a:avLst/>
          </a:prstGeom>
          <a:ln w="412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5" idx="1"/>
            <a:endCxn id="62" idx="0"/>
          </p:cNvCxnSpPr>
          <p:nvPr/>
        </p:nvCxnSpPr>
        <p:spPr>
          <a:xfrm>
            <a:off x="4779606" y="4931202"/>
            <a:ext cx="7578" cy="280103"/>
          </a:xfrm>
          <a:prstGeom prst="straightConnector1">
            <a:avLst/>
          </a:prstGeom>
          <a:ln w="444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Down Arrow 74"/>
          <p:cNvSpPr/>
          <p:nvPr/>
        </p:nvSpPr>
        <p:spPr>
          <a:xfrm>
            <a:off x="4627204" y="5902362"/>
            <a:ext cx="319961" cy="2774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7731975" y="4036541"/>
            <a:ext cx="1212594" cy="691058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Dynamic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Scheduler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712350" y="174549"/>
            <a:ext cx="1249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Alternative</a:t>
            </a:r>
          </a:p>
          <a:p>
            <a:r>
              <a:rPr lang="en-US" sz="1200" dirty="0" smtClean="0"/>
              <a:t>Pattern</a:t>
            </a:r>
          </a:p>
          <a:p>
            <a:r>
              <a:rPr lang="en-US" sz="1200" dirty="0" smtClean="0"/>
              <a:t>Implementations</a:t>
            </a:r>
            <a:endParaRPr lang="en-US" sz="1200" dirty="0"/>
          </a:p>
        </p:txBody>
      </p:sp>
      <p:cxnSp>
        <p:nvCxnSpPr>
          <p:cNvPr id="85" name="Straight Arrow Connector 84"/>
          <p:cNvCxnSpPr>
            <a:stCxn id="83" idx="2"/>
            <a:endCxn id="31" idx="3"/>
          </p:cNvCxnSpPr>
          <p:nvPr/>
        </p:nvCxnSpPr>
        <p:spPr>
          <a:xfrm flipH="1">
            <a:off x="5325445" y="820880"/>
            <a:ext cx="11499" cy="236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3" idx="2"/>
            <a:endCxn id="27" idx="3"/>
          </p:cNvCxnSpPr>
          <p:nvPr/>
        </p:nvCxnSpPr>
        <p:spPr>
          <a:xfrm flipH="1">
            <a:off x="4979825" y="820880"/>
            <a:ext cx="357119" cy="235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966390" y="2765682"/>
            <a:ext cx="1249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IR of Alternative</a:t>
            </a:r>
          </a:p>
          <a:p>
            <a:r>
              <a:rPr lang="en-US" sz="1200" dirty="0" smtClean="0"/>
              <a:t>Pattern</a:t>
            </a:r>
          </a:p>
          <a:p>
            <a:r>
              <a:rPr lang="en-US" sz="1200" dirty="0" smtClean="0"/>
              <a:t>Implementations</a:t>
            </a:r>
            <a:endParaRPr lang="en-US" sz="1200" dirty="0"/>
          </a:p>
        </p:txBody>
      </p:sp>
      <p:cxnSp>
        <p:nvCxnSpPr>
          <p:cNvPr id="100" name="Straight Arrow Connector 99"/>
          <p:cNvCxnSpPr>
            <a:stCxn id="98" idx="1"/>
            <a:endCxn id="41" idx="0"/>
          </p:cNvCxnSpPr>
          <p:nvPr/>
        </p:nvCxnSpPr>
        <p:spPr>
          <a:xfrm flipH="1" flipV="1">
            <a:off x="5458796" y="2905890"/>
            <a:ext cx="507594" cy="182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1"/>
            <a:endCxn id="43" idx="0"/>
          </p:cNvCxnSpPr>
          <p:nvPr/>
        </p:nvCxnSpPr>
        <p:spPr>
          <a:xfrm flipH="1">
            <a:off x="5459184" y="3088848"/>
            <a:ext cx="507206" cy="19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4" idx="0"/>
            <a:endCxn id="11" idx="1"/>
          </p:cNvCxnSpPr>
          <p:nvPr/>
        </p:nvCxnSpPr>
        <p:spPr>
          <a:xfrm>
            <a:off x="2299795" y="407573"/>
            <a:ext cx="499385" cy="8790"/>
          </a:xfrm>
          <a:prstGeom prst="straightConnector1">
            <a:avLst/>
          </a:prstGeom>
          <a:ln w="476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1594366" y="2765682"/>
            <a:ext cx="1212594" cy="691058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Dynamic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Compiler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8" name="Elbow Connector 107"/>
          <p:cNvCxnSpPr>
            <a:stCxn id="105" idx="0"/>
          </p:cNvCxnSpPr>
          <p:nvPr/>
        </p:nvCxnSpPr>
        <p:spPr>
          <a:xfrm rot="5400000" flipH="1" flipV="1">
            <a:off x="3155046" y="1222761"/>
            <a:ext cx="588539" cy="2497304"/>
          </a:xfrm>
          <a:prstGeom prst="bentConnector2">
            <a:avLst/>
          </a:prstGeom>
          <a:ln w="412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63" idx="1"/>
            <a:endCxn id="105" idx="2"/>
          </p:cNvCxnSpPr>
          <p:nvPr/>
        </p:nvCxnSpPr>
        <p:spPr>
          <a:xfrm rot="10800000">
            <a:off x="2200663" y="3456741"/>
            <a:ext cx="1980224" cy="3055731"/>
          </a:xfrm>
          <a:prstGeom prst="bentConnector2">
            <a:avLst/>
          </a:prstGeom>
          <a:ln w="412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214333" y="1308198"/>
            <a:ext cx="70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Patterns</a:t>
            </a:r>
            <a:endParaRPr lang="en-US" sz="1200" dirty="0" smtClean="0"/>
          </a:p>
        </p:txBody>
      </p:sp>
      <p:cxnSp>
        <p:nvCxnSpPr>
          <p:cNvPr id="121" name="Straight Arrow Connector 120"/>
          <p:cNvCxnSpPr>
            <a:stCxn id="119" idx="3"/>
            <a:endCxn id="34" idx="2"/>
          </p:cNvCxnSpPr>
          <p:nvPr/>
        </p:nvCxnSpPr>
        <p:spPr>
          <a:xfrm flipV="1">
            <a:off x="1918052" y="1267863"/>
            <a:ext cx="264530" cy="178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9" idx="3"/>
            <a:endCxn id="35" idx="2"/>
          </p:cNvCxnSpPr>
          <p:nvPr/>
        </p:nvCxnSpPr>
        <p:spPr>
          <a:xfrm>
            <a:off x="1918052" y="1446698"/>
            <a:ext cx="264530" cy="16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Left Arrow 123"/>
          <p:cNvSpPr/>
          <p:nvPr/>
        </p:nvSpPr>
        <p:spPr>
          <a:xfrm>
            <a:off x="7314609" y="4233519"/>
            <a:ext cx="404726" cy="2735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Elbow Connector 125"/>
          <p:cNvCxnSpPr>
            <a:stCxn id="63" idx="3"/>
            <a:endCxn id="76" idx="2"/>
          </p:cNvCxnSpPr>
          <p:nvPr/>
        </p:nvCxnSpPr>
        <p:spPr>
          <a:xfrm flipV="1">
            <a:off x="5393481" y="4727599"/>
            <a:ext cx="2944791" cy="1784872"/>
          </a:xfrm>
          <a:prstGeom prst="bentConnector2">
            <a:avLst/>
          </a:prstGeom>
          <a:ln w="412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41</Words>
  <Application>Microsoft Macintosh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Janjic</dc:creator>
  <cp:lastModifiedBy>Vladimir Janjic</cp:lastModifiedBy>
  <cp:revision>15</cp:revision>
  <dcterms:created xsi:type="dcterms:W3CDTF">2016-07-01T11:20:36Z</dcterms:created>
  <dcterms:modified xsi:type="dcterms:W3CDTF">2016-07-01T14:44:23Z</dcterms:modified>
</cp:coreProperties>
</file>