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1D7C-B043-8743-94F9-97D99F6F5E56}" type="datetimeFigureOut">
              <a:rPr lang="en-US" smtClean="0"/>
              <a:t>14/01/15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ED17-18D7-1B45-B554-C56F7D98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4759542" y="56038"/>
            <a:ext cx="3801010" cy="673084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3067" y="328415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9304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9304" y="1694113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46" name="Rounded Rectangle 45"/>
          <p:cNvSpPr/>
          <p:nvPr/>
        </p:nvSpPr>
        <p:spPr>
          <a:xfrm>
            <a:off x="5937142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631411" y="38133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89304" y="781386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37142" y="781386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631411" y="78306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9304" y="130376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37142" y="130376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631411" y="1302089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21446" y="374989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1446" y="77971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6321446" y="1289389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579554" y="108391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6017704" y="107756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6709854" y="1083916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5418906" y="2428147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505143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05143" y="3793845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5952981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47250" y="248107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505143" y="288111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952981" y="288111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647250" y="2882793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505143" y="3403497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52981" y="3403497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47250" y="3401821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37285" y="247472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337285" y="2879443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337285" y="3389121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595393" y="318364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6033543" y="317729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6725693" y="318364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318880" y="56038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335335" y="2159454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2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5418906" y="4877054"/>
            <a:ext cx="1685184" cy="174669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505143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05143" y="6242752"/>
            <a:ext cx="1510572" cy="3212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</a:t>
            </a:r>
            <a:endParaRPr lang="en-US" sz="1400" dirty="0"/>
          </a:p>
        </p:txBody>
      </p:sp>
      <p:sp>
        <p:nvSpPr>
          <p:cNvPr id="92" name="Rounded Rectangle 91"/>
          <p:cNvSpPr/>
          <p:nvPr/>
        </p:nvSpPr>
        <p:spPr>
          <a:xfrm>
            <a:off x="5952981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647250" y="492997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5505143" y="533002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952981" y="5330025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647250" y="5331700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505143" y="5852404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52981" y="5852404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647250" y="5850728"/>
            <a:ext cx="368465" cy="341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37285" y="492362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337285" y="5328350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37285" y="583802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5595393" y="563255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6033543" y="562620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6725693" y="5632555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335335" y="4608361"/>
            <a:ext cx="499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 n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5400000" flipH="1">
            <a:off x="6166193" y="4277268"/>
            <a:ext cx="27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4636272" y="2935956"/>
            <a:ext cx="646119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5134" y="1248637"/>
            <a:ext cx="3213147" cy="41439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10652" y="1643311"/>
            <a:ext cx="1058385" cy="11084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356592" y="1643311"/>
            <a:ext cx="1058385" cy="1108409"/>
          </a:xfrm>
          <a:prstGeom prst="rect">
            <a:avLst/>
          </a:prstGeom>
          <a:solidFill>
            <a:srgbClr val="EBF1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10652" y="3821569"/>
            <a:ext cx="1058385" cy="1108409"/>
          </a:xfrm>
          <a:prstGeom prst="rect">
            <a:avLst/>
          </a:prstGeom>
          <a:solidFill>
            <a:srgbClr val="EBF1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56592" y="3832269"/>
            <a:ext cx="1058385" cy="1108409"/>
          </a:xfrm>
          <a:prstGeom prst="rect">
            <a:avLst/>
          </a:prstGeom>
          <a:solidFill>
            <a:srgbClr val="EBF1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925930" y="169149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1230713" y="169149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1379938" y="1694668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1543459" y="1694668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1075138" y="169149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1695859" y="168514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925930" y="211260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1078330" y="211260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1695859" y="2112603"/>
            <a:ext cx="53992" cy="323850"/>
          </a:xfrm>
          <a:custGeom>
            <a:avLst/>
            <a:gdLst>
              <a:gd name="connsiteX0" fmla="*/ 44467 w 53992"/>
              <a:gd name="connsiteY0" fmla="*/ 0 h 323850"/>
              <a:gd name="connsiteX1" fmla="*/ 3192 w 53992"/>
              <a:gd name="connsiteY1" fmla="*/ 47625 h 323850"/>
              <a:gd name="connsiteX2" fmla="*/ 47642 w 53992"/>
              <a:gd name="connsiteY2" fmla="*/ 82550 h 323850"/>
              <a:gd name="connsiteX3" fmla="*/ 17 w 53992"/>
              <a:gd name="connsiteY3" fmla="*/ 123825 h 323850"/>
              <a:gd name="connsiteX4" fmla="*/ 53992 w 53992"/>
              <a:gd name="connsiteY4" fmla="*/ 152400 h 323850"/>
              <a:gd name="connsiteX5" fmla="*/ 17 w 53992"/>
              <a:gd name="connsiteY5" fmla="*/ 187325 h 323850"/>
              <a:gd name="connsiteX6" fmla="*/ 50817 w 53992"/>
              <a:gd name="connsiteY6" fmla="*/ 219075 h 323850"/>
              <a:gd name="connsiteX7" fmla="*/ 17 w 53992"/>
              <a:gd name="connsiteY7" fmla="*/ 247650 h 323850"/>
              <a:gd name="connsiteX8" fmla="*/ 53992 w 53992"/>
              <a:gd name="connsiteY8" fmla="*/ 292100 h 323850"/>
              <a:gd name="connsiteX9" fmla="*/ 17 w 53992"/>
              <a:gd name="connsiteY9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92" h="323850">
                <a:moveTo>
                  <a:pt x="44467" y="0"/>
                </a:moveTo>
                <a:cubicBezTo>
                  <a:pt x="23565" y="16933"/>
                  <a:pt x="2663" y="33867"/>
                  <a:pt x="3192" y="47625"/>
                </a:cubicBezTo>
                <a:cubicBezTo>
                  <a:pt x="3721" y="61383"/>
                  <a:pt x="48171" y="69850"/>
                  <a:pt x="47642" y="82550"/>
                </a:cubicBezTo>
                <a:cubicBezTo>
                  <a:pt x="47113" y="95250"/>
                  <a:pt x="-1041" y="112183"/>
                  <a:pt x="17" y="123825"/>
                </a:cubicBezTo>
                <a:cubicBezTo>
                  <a:pt x="1075" y="135467"/>
                  <a:pt x="53992" y="141817"/>
                  <a:pt x="53992" y="152400"/>
                </a:cubicBezTo>
                <a:cubicBezTo>
                  <a:pt x="53992" y="162983"/>
                  <a:pt x="546" y="176213"/>
                  <a:pt x="17" y="187325"/>
                </a:cubicBezTo>
                <a:cubicBezTo>
                  <a:pt x="-512" y="198437"/>
                  <a:pt x="50817" y="209021"/>
                  <a:pt x="50817" y="219075"/>
                </a:cubicBezTo>
                <a:cubicBezTo>
                  <a:pt x="50817" y="229129"/>
                  <a:pt x="-512" y="235479"/>
                  <a:pt x="17" y="247650"/>
                </a:cubicBezTo>
                <a:cubicBezTo>
                  <a:pt x="546" y="259821"/>
                  <a:pt x="53992" y="279400"/>
                  <a:pt x="53992" y="292100"/>
                </a:cubicBezTo>
                <a:cubicBezTo>
                  <a:pt x="53992" y="304800"/>
                  <a:pt x="27004" y="314325"/>
                  <a:pt x="17" y="3238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urved Connector 126"/>
          <p:cNvCxnSpPr>
            <a:stCxn id="110" idx="0"/>
            <a:endCxn id="5" idx="1"/>
          </p:cNvCxnSpPr>
          <p:nvPr/>
        </p:nvCxnSpPr>
        <p:spPr>
          <a:xfrm rot="5400000" flipH="1" flipV="1">
            <a:off x="3150682" y="-609074"/>
            <a:ext cx="441548" cy="4063222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11" idx="0"/>
            <a:endCxn id="71" idx="1"/>
          </p:cNvCxnSpPr>
          <p:nvPr/>
        </p:nvCxnSpPr>
        <p:spPr>
          <a:xfrm rot="16200000" flipH="1">
            <a:off x="3323253" y="1205843"/>
            <a:ext cx="1658184" cy="2533121"/>
          </a:xfrm>
          <a:prstGeom prst="curvedConnector4">
            <a:avLst>
              <a:gd name="adj1" fmla="val -13786"/>
              <a:gd name="adj2" fmla="val 60445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12" idx="2"/>
            <a:endCxn id="89" idx="1"/>
          </p:cNvCxnSpPr>
          <p:nvPr/>
        </p:nvCxnSpPr>
        <p:spPr>
          <a:xfrm rot="16200000" flipH="1">
            <a:off x="2969163" y="3300659"/>
            <a:ext cx="820424" cy="4079061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>
            <a:stCxn id="113" idx="2"/>
            <a:endCxn id="5" idx="1"/>
          </p:cNvCxnSpPr>
          <p:nvPr/>
        </p:nvCxnSpPr>
        <p:spPr>
          <a:xfrm rot="5400000" flipH="1" flipV="1">
            <a:off x="2274968" y="1812580"/>
            <a:ext cx="3738915" cy="2517282"/>
          </a:xfrm>
          <a:prstGeom prst="curvedConnector4">
            <a:avLst>
              <a:gd name="adj1" fmla="val -6114"/>
              <a:gd name="adj2" fmla="val 60511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8866" y="824171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90020" y="2727388"/>
            <a:ext cx="110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Block 1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56592" y="2734046"/>
            <a:ext cx="110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Block 2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9280" y="3564430"/>
            <a:ext cx="1278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Block m-1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264552" y="3582835"/>
            <a:ext cx="115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Thread Block 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66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75</Words>
  <Application>Microsoft Macintosh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Hammond</dc:creator>
  <cp:lastModifiedBy>Kevin Hammond</cp:lastModifiedBy>
  <cp:revision>13</cp:revision>
  <dcterms:created xsi:type="dcterms:W3CDTF">2014-12-09T12:34:00Z</dcterms:created>
  <dcterms:modified xsi:type="dcterms:W3CDTF">2015-01-14T18:41:53Z</dcterms:modified>
</cp:coreProperties>
</file>