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-2072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1D7C-B043-8743-94F9-97D99F6F5E56}" type="datetimeFigureOut">
              <a:rPr lang="en-US" smtClean="0"/>
              <a:t>14/01/15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ED17-18D7-1B45-B554-C56F7D981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1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1D7C-B043-8743-94F9-97D99F6F5E56}" type="datetimeFigureOut">
              <a:rPr lang="en-US" smtClean="0"/>
              <a:t>14/01/15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ED17-18D7-1B45-B554-C56F7D981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1D7C-B043-8743-94F9-97D99F6F5E56}" type="datetimeFigureOut">
              <a:rPr lang="en-US" smtClean="0"/>
              <a:t>14/01/15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ED17-18D7-1B45-B554-C56F7D981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2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1D7C-B043-8743-94F9-97D99F6F5E56}" type="datetimeFigureOut">
              <a:rPr lang="en-US" smtClean="0"/>
              <a:t>14/01/15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ED17-18D7-1B45-B554-C56F7D981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1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1D7C-B043-8743-94F9-97D99F6F5E56}" type="datetimeFigureOut">
              <a:rPr lang="en-US" smtClean="0"/>
              <a:t>14/01/15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ED17-18D7-1B45-B554-C56F7D981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7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1D7C-B043-8743-94F9-97D99F6F5E56}" type="datetimeFigureOut">
              <a:rPr lang="en-US" smtClean="0"/>
              <a:t>14/01/15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ED17-18D7-1B45-B554-C56F7D981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0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1D7C-B043-8743-94F9-97D99F6F5E56}" type="datetimeFigureOut">
              <a:rPr lang="en-US" smtClean="0"/>
              <a:t>14/01/15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ED17-18D7-1B45-B554-C56F7D981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5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1D7C-B043-8743-94F9-97D99F6F5E56}" type="datetimeFigureOut">
              <a:rPr lang="en-US" smtClean="0"/>
              <a:t>14/01/15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ED17-18D7-1B45-B554-C56F7D981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5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1D7C-B043-8743-94F9-97D99F6F5E56}" type="datetimeFigureOut">
              <a:rPr lang="en-US" smtClean="0"/>
              <a:t>14/01/15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ED17-18D7-1B45-B554-C56F7D981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8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1D7C-B043-8743-94F9-97D99F6F5E56}" type="datetimeFigureOut">
              <a:rPr lang="en-US" smtClean="0"/>
              <a:t>14/01/15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ED17-18D7-1B45-B554-C56F7D981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1D7C-B043-8743-94F9-97D99F6F5E56}" type="datetimeFigureOut">
              <a:rPr lang="en-US" smtClean="0"/>
              <a:t>14/01/15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ED17-18D7-1B45-B554-C56F7D981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5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F1D7C-B043-8743-94F9-97D99F6F5E56}" type="datetimeFigureOut">
              <a:rPr lang="en-US" smtClean="0"/>
              <a:t>14/01/15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7ED17-18D7-1B45-B554-C56F7D981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5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15395" y="328415"/>
            <a:ext cx="1685184" cy="174669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001632" y="381339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01632" y="1694113"/>
            <a:ext cx="1510572" cy="3212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Shared Memory</a:t>
            </a:r>
            <a:endParaRPr lang="en-US" sz="1400" dirty="0"/>
          </a:p>
        </p:txBody>
      </p:sp>
      <p:sp>
        <p:nvSpPr>
          <p:cNvPr id="46" name="Rounded Rectangle 45"/>
          <p:cNvSpPr/>
          <p:nvPr/>
        </p:nvSpPr>
        <p:spPr>
          <a:xfrm>
            <a:off x="6449470" y="381339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7143739" y="381339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001632" y="781386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449470" y="781386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7143739" y="783061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001632" y="1303765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449470" y="1303765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7143739" y="1302089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33774" y="374989"/>
            <a:ext cx="29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6833774" y="779711"/>
            <a:ext cx="29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6833774" y="1289389"/>
            <a:ext cx="29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 rot="5400000">
            <a:off x="6091882" y="1083916"/>
            <a:ext cx="29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 rot="5400000">
            <a:off x="6530032" y="1077566"/>
            <a:ext cx="29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 rot="5400000">
            <a:off x="7222182" y="1083916"/>
            <a:ext cx="29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>
          <a:xfrm>
            <a:off x="5931234" y="2428147"/>
            <a:ext cx="1685184" cy="174669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017471" y="2481071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017471" y="3793845"/>
            <a:ext cx="1510572" cy="3212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Shared Memory</a:t>
            </a:r>
            <a:endParaRPr lang="en-US" sz="1400" dirty="0"/>
          </a:p>
        </p:txBody>
      </p:sp>
      <p:sp>
        <p:nvSpPr>
          <p:cNvPr id="74" name="Rounded Rectangle 73"/>
          <p:cNvSpPr/>
          <p:nvPr/>
        </p:nvSpPr>
        <p:spPr>
          <a:xfrm>
            <a:off x="6465309" y="2481071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7159578" y="2481071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6017471" y="2881118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6465309" y="2881118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7159578" y="2882793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017471" y="3403497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465309" y="3403497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7159578" y="3401821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849613" y="2474721"/>
            <a:ext cx="29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6849613" y="2879443"/>
            <a:ext cx="29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6849613" y="3389121"/>
            <a:ext cx="29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 rot="5400000">
            <a:off x="6107721" y="3183648"/>
            <a:ext cx="29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 rot="5400000">
            <a:off x="6545871" y="3177298"/>
            <a:ext cx="29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 rot="5400000">
            <a:off x="7238021" y="3183648"/>
            <a:ext cx="29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831208" y="56038"/>
            <a:ext cx="499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SM 1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5847663" y="2159454"/>
            <a:ext cx="499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SM 2</a:t>
            </a:r>
            <a:endParaRPr lang="en-US" sz="1200" dirty="0"/>
          </a:p>
        </p:txBody>
      </p:sp>
      <p:sp>
        <p:nvSpPr>
          <p:cNvPr id="89" name="Rectangle 88"/>
          <p:cNvSpPr/>
          <p:nvPr/>
        </p:nvSpPr>
        <p:spPr>
          <a:xfrm>
            <a:off x="5931234" y="4877054"/>
            <a:ext cx="1685184" cy="174669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6017471" y="4929978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017471" y="6242752"/>
            <a:ext cx="1510572" cy="3212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Shared Memory</a:t>
            </a:r>
            <a:endParaRPr lang="en-US" sz="1400" dirty="0"/>
          </a:p>
        </p:txBody>
      </p:sp>
      <p:sp>
        <p:nvSpPr>
          <p:cNvPr id="92" name="Rounded Rectangle 91"/>
          <p:cNvSpPr/>
          <p:nvPr/>
        </p:nvSpPr>
        <p:spPr>
          <a:xfrm>
            <a:off x="6465309" y="4929978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7159578" y="4929978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6017471" y="5330025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6465309" y="5330025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7159578" y="5331700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6017471" y="5852404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6465309" y="5852404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7159578" y="5850728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849613" y="4923628"/>
            <a:ext cx="29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6849613" y="5328350"/>
            <a:ext cx="29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849613" y="5838028"/>
            <a:ext cx="29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 rot="5400000">
            <a:off x="6107721" y="5632555"/>
            <a:ext cx="29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104" name="TextBox 103"/>
          <p:cNvSpPr txBox="1"/>
          <p:nvPr/>
        </p:nvSpPr>
        <p:spPr>
          <a:xfrm rot="5400000">
            <a:off x="6545871" y="5626205"/>
            <a:ext cx="29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 rot="5400000">
            <a:off x="7238021" y="5632555"/>
            <a:ext cx="29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847663" y="4608361"/>
            <a:ext cx="499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SM n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 rot="5400000" flipH="1">
            <a:off x="6678521" y="4277268"/>
            <a:ext cx="27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5400000">
            <a:off x="5222236" y="3009592"/>
            <a:ext cx="631392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67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60</Words>
  <Application>Microsoft Macintosh PowerPoint</Application>
  <PresentationFormat>On-screen Show (4:3)</PresentationFormat>
  <Paragraphs>53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St Andrews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Hammond</dc:creator>
  <cp:lastModifiedBy>Kevin Hammond</cp:lastModifiedBy>
  <cp:revision>10</cp:revision>
  <dcterms:created xsi:type="dcterms:W3CDTF">2014-12-09T12:34:00Z</dcterms:created>
  <dcterms:modified xsi:type="dcterms:W3CDTF">2015-01-14T16:22:20Z</dcterms:modified>
</cp:coreProperties>
</file>