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2032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C7B0-13CD-D945-A9D3-8BA19FB153F7}" type="datetimeFigureOut">
              <a:rPr lang="en-US" smtClean="0"/>
              <a:t>02/12/14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1346-7B57-314E-B49B-A0F2CD37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C7B0-13CD-D945-A9D3-8BA19FB153F7}" type="datetimeFigureOut">
              <a:rPr lang="en-US" smtClean="0"/>
              <a:t>02/12/14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1346-7B57-314E-B49B-A0F2CD37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4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C7B0-13CD-D945-A9D3-8BA19FB153F7}" type="datetimeFigureOut">
              <a:rPr lang="en-US" smtClean="0"/>
              <a:t>02/12/14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1346-7B57-314E-B49B-A0F2CD37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4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C7B0-13CD-D945-A9D3-8BA19FB153F7}" type="datetimeFigureOut">
              <a:rPr lang="en-US" smtClean="0"/>
              <a:t>02/12/14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1346-7B57-314E-B49B-A0F2CD37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6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C7B0-13CD-D945-A9D3-8BA19FB153F7}" type="datetimeFigureOut">
              <a:rPr lang="en-US" smtClean="0"/>
              <a:t>02/12/14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1346-7B57-314E-B49B-A0F2CD37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6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C7B0-13CD-D945-A9D3-8BA19FB153F7}" type="datetimeFigureOut">
              <a:rPr lang="en-US" smtClean="0"/>
              <a:t>02/12/14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1346-7B57-314E-B49B-A0F2CD37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0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C7B0-13CD-D945-A9D3-8BA19FB153F7}" type="datetimeFigureOut">
              <a:rPr lang="en-US" smtClean="0"/>
              <a:t>02/12/14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1346-7B57-314E-B49B-A0F2CD37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6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C7B0-13CD-D945-A9D3-8BA19FB153F7}" type="datetimeFigureOut">
              <a:rPr lang="en-US" smtClean="0"/>
              <a:t>02/12/14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1346-7B57-314E-B49B-A0F2CD37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C7B0-13CD-D945-A9D3-8BA19FB153F7}" type="datetimeFigureOut">
              <a:rPr lang="en-US" smtClean="0"/>
              <a:t>02/12/14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1346-7B57-314E-B49B-A0F2CD37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9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C7B0-13CD-D945-A9D3-8BA19FB153F7}" type="datetimeFigureOut">
              <a:rPr lang="en-US" smtClean="0"/>
              <a:t>02/12/14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1346-7B57-314E-B49B-A0F2CD37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2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C7B0-13CD-D945-A9D3-8BA19FB153F7}" type="datetimeFigureOut">
              <a:rPr lang="en-US" smtClean="0"/>
              <a:t>02/12/14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1346-7B57-314E-B49B-A0F2CD37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1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5C7B0-13CD-D945-A9D3-8BA19FB153F7}" type="datetimeFigureOut">
              <a:rPr lang="en-US" smtClean="0"/>
              <a:t>02/12/14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81346-7B57-314E-B49B-A0F2CD37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1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2545" y="846560"/>
            <a:ext cx="7551426" cy="36365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165337" y="109214"/>
            <a:ext cx="2225831" cy="50521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Sequential </a:t>
            </a:r>
            <a:r>
              <a:rPr lang="en-US" sz="1600" dirty="0" smtClean="0">
                <a:solidFill>
                  <a:schemeClr val="tx1"/>
                </a:solidFill>
              </a:rPr>
              <a:t>CPU Application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93670" y="797217"/>
            <a:ext cx="109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Lapedo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165337" y="1428293"/>
            <a:ext cx="2225831" cy="50521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Shaped Seq. 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CPU </a:t>
            </a:r>
            <a:r>
              <a:rPr lang="en-US" sz="1600" dirty="0" smtClean="0">
                <a:solidFill>
                  <a:schemeClr val="tx1"/>
                </a:solidFill>
              </a:rPr>
              <a:t>Application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2"/>
            <a:endCxn id="7" idx="0"/>
          </p:cNvCxnSpPr>
          <p:nvPr/>
        </p:nvCxnSpPr>
        <p:spPr>
          <a:xfrm>
            <a:off x="5278253" y="614433"/>
            <a:ext cx="0" cy="81386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165337" y="4681581"/>
            <a:ext cx="2225831" cy="50521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Hybrid Application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65337" y="3045351"/>
            <a:ext cx="2225831" cy="50521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Shaped Seq. CPU App. + GPU Components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705241" y="109214"/>
            <a:ext cx="2225831" cy="5052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GPU </a:t>
            </a:r>
            <a:r>
              <a:rPr lang="en-US" sz="1600" dirty="0" err="1" smtClean="0">
                <a:solidFill>
                  <a:schemeClr val="tx1"/>
                </a:solidFill>
              </a:rPr>
              <a:t>OpenCL</a:t>
            </a:r>
            <a:r>
              <a:rPr lang="en-US" sz="1600" dirty="0" smtClean="0">
                <a:solidFill>
                  <a:schemeClr val="tx1"/>
                </a:solidFill>
              </a:rPr>
              <a:t> Kernel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7022775" y="3477753"/>
            <a:ext cx="1529405" cy="832928"/>
          </a:xfrm>
          <a:prstGeom prst="hexagon">
            <a:avLst/>
          </a:prstGeom>
          <a:solidFill>
            <a:srgbClr val="8EB4E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Skel</a:t>
            </a:r>
            <a:endParaRPr lang="en-US" dirty="0" smtClean="0"/>
          </a:p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15" name="Diamond 14"/>
          <p:cNvSpPr/>
          <p:nvPr/>
        </p:nvSpPr>
        <p:spPr>
          <a:xfrm>
            <a:off x="1661417" y="2149174"/>
            <a:ext cx="2089276" cy="1010438"/>
          </a:xfrm>
          <a:prstGeom prst="diamond">
            <a:avLst/>
          </a:prstGeom>
          <a:solidFill>
            <a:srgbClr val="8EB4E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Wrangler</a:t>
            </a:r>
            <a:endParaRPr lang="en-US" dirty="0"/>
          </a:p>
        </p:txBody>
      </p:sp>
      <p:sp>
        <p:nvSpPr>
          <p:cNvPr id="17" name="Hexagon 16"/>
          <p:cNvSpPr/>
          <p:nvPr/>
        </p:nvSpPr>
        <p:spPr>
          <a:xfrm>
            <a:off x="1764171" y="1044961"/>
            <a:ext cx="1800323" cy="832928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Program </a:t>
            </a:r>
          </a:p>
          <a:p>
            <a:pPr algn="ctr"/>
            <a:r>
              <a:rPr lang="en-US" sz="1600" dirty="0" smtClean="0"/>
              <a:t>Shaping </a:t>
            </a:r>
            <a:r>
              <a:rPr lang="en-US" sz="1600" dirty="0" err="1" smtClean="0"/>
              <a:t>Refactorings</a:t>
            </a:r>
            <a:endParaRPr lang="en-US" sz="1600" dirty="0"/>
          </a:p>
        </p:txBody>
      </p:sp>
      <p:sp>
        <p:nvSpPr>
          <p:cNvPr id="18" name="Hexagon 17"/>
          <p:cNvSpPr/>
          <p:nvPr/>
        </p:nvSpPr>
        <p:spPr>
          <a:xfrm>
            <a:off x="1832446" y="3428079"/>
            <a:ext cx="1800323" cy="832928"/>
          </a:xfrm>
          <a:prstGeom prst="hexagon">
            <a:avLst/>
          </a:prstGeom>
          <a:solidFill>
            <a:srgbClr val="8EB4E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Parallelism</a:t>
            </a:r>
          </a:p>
          <a:p>
            <a:pPr algn="ctr"/>
            <a:r>
              <a:rPr lang="en-US" sz="1600" dirty="0" smtClean="0"/>
              <a:t>Introduction</a:t>
            </a:r>
          </a:p>
          <a:p>
            <a:pPr algn="ctr"/>
            <a:r>
              <a:rPr lang="en-US" sz="1600" dirty="0" err="1" smtClean="0"/>
              <a:t>Refactorings</a:t>
            </a:r>
            <a:endParaRPr lang="en-US" sz="1600" dirty="0"/>
          </a:p>
        </p:txBody>
      </p:sp>
      <p:cxnSp>
        <p:nvCxnSpPr>
          <p:cNvPr id="19" name="Straight Arrow Connector 18"/>
          <p:cNvCxnSpPr>
            <a:stCxn id="7" idx="2"/>
            <a:endCxn id="11" idx="0"/>
          </p:cNvCxnSpPr>
          <p:nvPr/>
        </p:nvCxnSpPr>
        <p:spPr>
          <a:xfrm>
            <a:off x="5278253" y="1933512"/>
            <a:ext cx="0" cy="111183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5" idx="3"/>
          </p:cNvCxnSpPr>
          <p:nvPr/>
        </p:nvCxnSpPr>
        <p:spPr>
          <a:xfrm flipV="1">
            <a:off x="3750693" y="1146983"/>
            <a:ext cx="1508934" cy="1507410"/>
          </a:xfrm>
          <a:prstGeom prst="bentConnector3">
            <a:avLst>
              <a:gd name="adj1" fmla="val 1672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4" idx="3"/>
          </p:cNvCxnSpPr>
          <p:nvPr/>
        </p:nvCxnSpPr>
        <p:spPr>
          <a:xfrm rot="10800000">
            <a:off x="5309023" y="3894217"/>
            <a:ext cx="1713752" cy="12700"/>
          </a:xfrm>
          <a:prstGeom prst="bentConnector3">
            <a:avLst>
              <a:gd name="adj1" fmla="val 9816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2"/>
            <a:endCxn id="10" idx="0"/>
          </p:cNvCxnSpPr>
          <p:nvPr/>
        </p:nvCxnSpPr>
        <p:spPr>
          <a:xfrm>
            <a:off x="5278253" y="3550570"/>
            <a:ext cx="0" cy="113101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Diamond 45"/>
          <p:cNvSpPr/>
          <p:nvPr/>
        </p:nvSpPr>
        <p:spPr>
          <a:xfrm>
            <a:off x="6679841" y="2034913"/>
            <a:ext cx="2089276" cy="1010438"/>
          </a:xfrm>
          <a:prstGeom prst="diamond">
            <a:avLst/>
          </a:prstGeom>
          <a:solidFill>
            <a:srgbClr val="8EB4E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GPU Code</a:t>
            </a:r>
          </a:p>
          <a:p>
            <a:pPr algn="ctr"/>
            <a:r>
              <a:rPr lang="en-US" sz="1600" dirty="0" smtClean="0"/>
              <a:t>Generator</a:t>
            </a:r>
            <a:endParaRPr lang="en-US" sz="1600" dirty="0"/>
          </a:p>
        </p:txBody>
      </p:sp>
      <p:cxnSp>
        <p:nvCxnSpPr>
          <p:cNvPr id="47" name="Straight Arrow Connector 46"/>
          <p:cNvCxnSpPr>
            <a:endCxn id="46" idx="0"/>
          </p:cNvCxnSpPr>
          <p:nvPr/>
        </p:nvCxnSpPr>
        <p:spPr>
          <a:xfrm>
            <a:off x="7716653" y="638031"/>
            <a:ext cx="7826" cy="139688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0800000">
            <a:off x="5309023" y="2522617"/>
            <a:ext cx="1396219" cy="12700"/>
          </a:xfrm>
          <a:prstGeom prst="bentConnector3">
            <a:avLst>
              <a:gd name="adj1" fmla="val 9845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707811" y="1877889"/>
            <a:ext cx="0" cy="271285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707811" y="3159612"/>
            <a:ext cx="0" cy="268467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5" idx="3"/>
          </p:cNvCxnSpPr>
          <p:nvPr/>
        </p:nvCxnSpPr>
        <p:spPr>
          <a:xfrm>
            <a:off x="3750693" y="2654393"/>
            <a:ext cx="1508934" cy="1252524"/>
          </a:xfrm>
          <a:prstGeom prst="bentConnector3">
            <a:avLst>
              <a:gd name="adj1" fmla="val 169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6" y="2212674"/>
            <a:ext cx="1069622" cy="1069622"/>
          </a:xfrm>
          <a:prstGeom prst="rect">
            <a:avLst/>
          </a:prstGeom>
        </p:spPr>
      </p:pic>
      <p:cxnSp>
        <p:nvCxnSpPr>
          <p:cNvPr id="40" name="Straight Arrow Connector 39"/>
          <p:cNvCxnSpPr>
            <a:stCxn id="38" idx="3"/>
          </p:cNvCxnSpPr>
          <p:nvPr/>
        </p:nvCxnSpPr>
        <p:spPr>
          <a:xfrm>
            <a:off x="1140058" y="2747485"/>
            <a:ext cx="327257" cy="0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1577939" y="5527878"/>
            <a:ext cx="7400628" cy="125306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CPU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906" y="5750790"/>
            <a:ext cx="789152" cy="776154"/>
          </a:xfrm>
          <a:prstGeom prst="rect">
            <a:avLst/>
          </a:prstGeom>
        </p:spPr>
      </p:pic>
      <p:pic>
        <p:nvPicPr>
          <p:cNvPr id="62" name="Picture 61" descr="CPU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087" y="5750790"/>
            <a:ext cx="789152" cy="776154"/>
          </a:xfrm>
          <a:prstGeom prst="rect">
            <a:avLst/>
          </a:prstGeom>
        </p:spPr>
      </p:pic>
      <p:pic>
        <p:nvPicPr>
          <p:cNvPr id="63" name="Picture 62" descr="CPU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154" y="5750790"/>
            <a:ext cx="789152" cy="776154"/>
          </a:xfrm>
          <a:prstGeom prst="rect">
            <a:avLst/>
          </a:prstGeom>
        </p:spPr>
      </p:pic>
      <p:pic>
        <p:nvPicPr>
          <p:cNvPr id="64" name="Picture 63" descr="CPU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966" y="5750790"/>
            <a:ext cx="789152" cy="776154"/>
          </a:xfrm>
          <a:prstGeom prst="rect">
            <a:avLst/>
          </a:prstGeom>
        </p:spPr>
      </p:pic>
      <p:pic>
        <p:nvPicPr>
          <p:cNvPr id="65" name="Picture 64" descr="GPU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416" y="5750262"/>
            <a:ext cx="786069" cy="742816"/>
          </a:xfrm>
          <a:prstGeom prst="rect">
            <a:avLst/>
          </a:prstGeom>
        </p:spPr>
      </p:pic>
      <p:pic>
        <p:nvPicPr>
          <p:cNvPr id="66" name="Picture 65" descr="GPU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884" y="5750262"/>
            <a:ext cx="786069" cy="742816"/>
          </a:xfrm>
          <a:prstGeom prst="rect">
            <a:avLst/>
          </a:prstGeom>
        </p:spPr>
      </p:pic>
      <p:pic>
        <p:nvPicPr>
          <p:cNvPr id="67" name="Picture 66" descr="GPU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138" y="5750262"/>
            <a:ext cx="786069" cy="742816"/>
          </a:xfrm>
          <a:prstGeom prst="rect">
            <a:avLst/>
          </a:prstGeom>
        </p:spPr>
      </p:pic>
      <p:cxnSp>
        <p:nvCxnSpPr>
          <p:cNvPr id="70" name="Straight Arrow Connector 69"/>
          <p:cNvCxnSpPr>
            <a:stCxn id="10" idx="2"/>
            <a:endCxn id="61" idx="0"/>
          </p:cNvCxnSpPr>
          <p:nvPr/>
        </p:nvCxnSpPr>
        <p:spPr>
          <a:xfrm>
            <a:off x="5278253" y="5186800"/>
            <a:ext cx="0" cy="34107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55600" y="5943604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18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2988</TotalTime>
  <Words>36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St Andrews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Hammond</dc:creator>
  <cp:lastModifiedBy>Kevin Hammond</cp:lastModifiedBy>
  <cp:revision>8</cp:revision>
  <dcterms:created xsi:type="dcterms:W3CDTF">2014-12-02T16:07:47Z</dcterms:created>
  <dcterms:modified xsi:type="dcterms:W3CDTF">2014-12-04T18:08:53Z</dcterms:modified>
</cp:coreProperties>
</file>