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13E52-15B3-E84A-B1FA-F4F67D76D11B}" v="10" dt="2024-04-25T11:07:12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21DA-EE70-B39E-6CEA-0D2EAB95A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D3688-BE84-D2BB-ACD8-D0D372EF6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5AA1E-3061-1C79-0656-BB4DF1DD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5791-BF9B-D346-BA9A-1384B90BC19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50DC6-7B3A-0F4C-D9DE-A33E9C0C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BC1C-6249-5153-6E8C-38590530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BC1B-B60C-F241-9667-3E7EA99D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8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E23E-5689-1A33-999D-4B803559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5779B-7DDA-35A2-BEAA-2B16C22E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B6FA-AB6D-FD48-CDED-78A25653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5791-BF9B-D346-BA9A-1384B90BC19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1B2B-A5B7-6A0E-BD73-544B8204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BBC7-4E38-D306-E74B-CD883288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BC1B-B60C-F241-9667-3E7EA99D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25320-7832-3046-5081-F13353633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82487-0275-46D8-0A2A-9231B3998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7E74F-098F-1372-5EAB-17BB3949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5791-BF9B-D346-BA9A-1384B90BC19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BD4E-D4F5-58EF-A674-5FAB3BAE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1ADE-6074-C519-DDDF-D4E23225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BC1B-B60C-F241-9667-3E7EA99D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590-BEA9-F1C3-0CC4-1978D942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74C5-D983-40BA-C064-DDC2EE34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0A9D7-3B26-A57C-A2AD-80840218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5791-BF9B-D346-BA9A-1384B90BC19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11342-0458-4E3B-4C7E-F7D292E3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6013-FD5A-962C-9EBB-C1BBCD96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BC1B-B60C-F241-9667-3E7EA99D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4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177A-F6C2-915D-249C-E2AE3097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4AD3B-8C1F-A1D8-60E9-E1282C53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7C41-735E-00B7-E0DF-8D4D4C58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5791-BF9B-D346-BA9A-1384B90BC19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90C5C-FC7E-78A9-59D0-07D4DB3D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896B7-E3FF-0DA9-5D41-FD43E191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BC1B-B60C-F241-9667-3E7EA99D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36B-58D6-57C3-626C-B7830051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5E3A-A76A-4646-1335-9D9A94608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EF810-5D94-503B-FBB3-6EBAFEAF0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F7894-C09D-1745-B5F7-116617B2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5791-BF9B-D346-BA9A-1384B90BC19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6B47D-831E-A245-5B7C-7ABC8432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CFAFE-F1E1-8A83-B5E2-2F15C1B5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BC1B-B60C-F241-9667-3E7EA99D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6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E111-0BDD-753D-279E-C5807548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75F86-2A51-CAFB-E135-BC70A2FC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7B977-8011-E606-93B5-EF9F7899B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C679E-DCC9-1BE5-58D9-160263624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23EFE-5DA7-2269-2B76-7AD27E7A8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97C64-04E8-FD31-1FAC-C6D9B01D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5791-BF9B-D346-BA9A-1384B90BC19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280F7-4C64-4353-EE36-7A081820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EFC82-F600-97BD-85A9-BAD2DC5B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BC1B-B60C-F241-9667-3E7EA99D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A361-4D24-B430-204E-0BD5C6E9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8514E-F2D6-F813-397E-FC3D8DB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5791-BF9B-D346-BA9A-1384B90BC19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58FA7-F7C8-07CF-BE1B-D37D53AC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53746-E9A7-A540-3D08-8C26A07C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BC1B-B60C-F241-9667-3E7EA99D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B071F-335C-5813-FCBA-9E05B554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5791-BF9B-D346-BA9A-1384B90BC19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1550E-A106-AF79-E482-4D73D13F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C0264-8AB0-3EB1-AFF8-BB7A117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BC1B-B60C-F241-9667-3E7EA99D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A397-7D23-850C-8183-97669775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4393-DB35-2810-0A83-782BCE35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02C49-243D-154B-1C50-C074335B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58D4-EC54-C52E-2F06-FFB22863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5791-BF9B-D346-BA9A-1384B90BC19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8F334-992A-C6CE-EC3F-32A20690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839A8-86D9-2614-33D1-A582390D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BC1B-B60C-F241-9667-3E7EA99D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9ADC-8718-D70E-2152-8404CD44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82E79-3689-EAA1-FE34-741446C8B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8C3F4-DDC9-D36E-69A5-17C3D75C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EF2E7-2B44-3A0A-4D9D-999C64F6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5791-BF9B-D346-BA9A-1384B90BC19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F73E3-D1E9-0685-EB92-1632937F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BA6EF-F0CB-7340-002F-79B4DB78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BC1B-B60C-F241-9667-3E7EA99D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681DF-724D-BD9A-C396-341E775E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35454-0670-23A2-E4C4-09AD87D5D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3467-543D-BDD1-5382-844482EBA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65791-BF9B-D346-BA9A-1384B90BC19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C221-C273-8A25-F1A1-9D1CFBFC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7EE5-2FCD-57E9-E742-BDC1DC916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BC1B-B60C-F241-9667-3E7EA99D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4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89375-B6AA-8966-D239-809B2CDAB8E4}"/>
              </a:ext>
            </a:extLst>
          </p:cNvPr>
          <p:cNvSpPr/>
          <p:nvPr/>
        </p:nvSpPr>
        <p:spPr>
          <a:xfrm>
            <a:off x="1077213" y="283495"/>
            <a:ext cx="1433383" cy="383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BE5E3A-2F30-DC88-1FD9-21C7DDA2078C}"/>
              </a:ext>
            </a:extLst>
          </p:cNvPr>
          <p:cNvSpPr/>
          <p:nvPr/>
        </p:nvSpPr>
        <p:spPr>
          <a:xfrm>
            <a:off x="1077211" y="961125"/>
            <a:ext cx="1433383" cy="383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A2905-8E52-CE40-A4DD-84BFB1F3EFFA}"/>
              </a:ext>
            </a:extLst>
          </p:cNvPr>
          <p:cNvSpPr/>
          <p:nvPr/>
        </p:nvSpPr>
        <p:spPr>
          <a:xfrm>
            <a:off x="1077212" y="1641459"/>
            <a:ext cx="1433383" cy="383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4s, 2m, 2l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44534-1EFA-3DE5-0E90-C6F6E8443C54}"/>
              </a:ext>
            </a:extLst>
          </p:cNvPr>
          <p:cNvSpPr txBox="1"/>
          <p:nvPr/>
        </p:nvSpPr>
        <p:spPr>
          <a:xfrm>
            <a:off x="1636250" y="12547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DC3C1F4-A924-4C56-AB9A-121A1AB5A95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10596" y="475380"/>
            <a:ext cx="719749" cy="678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A60720E-6BA4-AD0E-D11A-62D717CAAD2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10594" y="1153010"/>
            <a:ext cx="719751" cy="1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4D3A110-03BA-4A67-C5D9-B147566F428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510595" y="1154362"/>
            <a:ext cx="719750" cy="678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6FC856-5C12-6D34-7B99-E7A01E90FCC4}"/>
              </a:ext>
            </a:extLst>
          </p:cNvPr>
          <p:cNvCxnSpPr>
            <a:cxnSpLocks/>
          </p:cNvCxnSpPr>
          <p:nvPr/>
        </p:nvCxnSpPr>
        <p:spPr>
          <a:xfrm flipH="1">
            <a:off x="4663728" y="1152834"/>
            <a:ext cx="715580" cy="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93ABC-64EA-EBE5-400C-CD03DEB179FC}"/>
              </a:ext>
            </a:extLst>
          </p:cNvPr>
          <p:cNvSpPr/>
          <p:nvPr/>
        </p:nvSpPr>
        <p:spPr>
          <a:xfrm>
            <a:off x="3101104" y="2452876"/>
            <a:ext cx="1661036" cy="979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(conf1, perf1, en1)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(conf2, perf2, en2)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…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confn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1"/>
                </a:solidFill>
              </a:rPr>
              <a:t>perfn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1"/>
                </a:solidFill>
              </a:rPr>
              <a:t>enn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295CAB-79D3-C4CE-0201-8AA8B9D0A9A5}"/>
              </a:ext>
            </a:extLst>
          </p:cNvPr>
          <p:cNvSpPr/>
          <p:nvPr/>
        </p:nvSpPr>
        <p:spPr>
          <a:xfrm>
            <a:off x="7308185" y="5491509"/>
            <a:ext cx="1661036" cy="109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(perf_range1, best_conf1)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(perf_range2, best_conf2)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046D5D-E48E-411B-B9D6-03C3AB27E117}"/>
              </a:ext>
            </a:extLst>
          </p:cNvPr>
          <p:cNvSpPr txBox="1"/>
          <p:nvPr/>
        </p:nvSpPr>
        <p:spPr>
          <a:xfrm rot="16200000">
            <a:off x="130015" y="957145"/>
            <a:ext cx="1271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Configurations</a:t>
            </a:r>
          </a:p>
        </p:txBody>
      </p:sp>
      <p:sp>
        <p:nvSpPr>
          <p:cNvPr id="26" name="Snip Single Corner of Rectangle 25">
            <a:extLst>
              <a:ext uri="{FF2B5EF4-FFF2-40B4-BE49-F238E27FC236}">
                <a16:creationId xmlns:a16="http://schemas.microsoft.com/office/drawing/2014/main" id="{35984C4F-49C4-351E-802E-7A9B77B26716}"/>
              </a:ext>
            </a:extLst>
          </p:cNvPr>
          <p:cNvSpPr/>
          <p:nvPr/>
        </p:nvSpPr>
        <p:spPr>
          <a:xfrm>
            <a:off x="5379308" y="480027"/>
            <a:ext cx="1145628" cy="1353316"/>
          </a:xfrm>
          <a:prstGeom prst="snip1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Synthetic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Benchmark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E76BDAC-43B5-F38A-F46E-4E7AD02D4A53}"/>
              </a:ext>
            </a:extLst>
          </p:cNvPr>
          <p:cNvSpPr/>
          <p:nvPr/>
        </p:nvSpPr>
        <p:spPr>
          <a:xfrm>
            <a:off x="3226174" y="232078"/>
            <a:ext cx="1433383" cy="1741733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Android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Device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ED31FC-5B89-CBD8-B86E-DA86E75603DE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flipH="1">
            <a:off x="3931622" y="1973811"/>
            <a:ext cx="11244" cy="47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exagon 32">
            <a:extLst>
              <a:ext uri="{FF2B5EF4-FFF2-40B4-BE49-F238E27FC236}">
                <a16:creationId xmlns:a16="http://schemas.microsoft.com/office/drawing/2014/main" id="{4E098872-B9FB-D25E-97B4-F69481DC8F7B}"/>
              </a:ext>
            </a:extLst>
          </p:cNvPr>
          <p:cNvSpPr/>
          <p:nvPr/>
        </p:nvSpPr>
        <p:spPr>
          <a:xfrm>
            <a:off x="5286466" y="2449757"/>
            <a:ext cx="1497393" cy="979243"/>
          </a:xfrm>
          <a:prstGeom prst="hexagon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Regression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9DDE5D-394E-9616-2FAD-6FA18F1FF74A}"/>
              </a:ext>
            </a:extLst>
          </p:cNvPr>
          <p:cNvCxnSpPr>
            <a:stCxn id="20" idx="3"/>
            <a:endCxn id="33" idx="3"/>
          </p:cNvCxnSpPr>
          <p:nvPr/>
        </p:nvCxnSpPr>
        <p:spPr>
          <a:xfrm flipV="1">
            <a:off x="4762140" y="2939379"/>
            <a:ext cx="524326" cy="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A4FA954-E123-127D-642C-BA2E25355C58}"/>
              </a:ext>
            </a:extLst>
          </p:cNvPr>
          <p:cNvSpPr/>
          <p:nvPr/>
        </p:nvSpPr>
        <p:spPr>
          <a:xfrm>
            <a:off x="7308185" y="2449756"/>
            <a:ext cx="1661036" cy="979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(conf1, perf1, en1)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(conf2, perf2, en2)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confn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1"/>
                </a:solidFill>
              </a:rPr>
              <a:t>perfn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1"/>
                </a:solidFill>
              </a:rPr>
              <a:t>enn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D0DC1E-1A11-EE82-E780-099F61D886CB}"/>
              </a:ext>
            </a:extLst>
          </p:cNvPr>
          <p:cNvCxnSpPr>
            <a:cxnSpLocks/>
            <a:stCxn id="33" idx="0"/>
            <a:endCxn id="36" idx="1"/>
          </p:cNvCxnSpPr>
          <p:nvPr/>
        </p:nvCxnSpPr>
        <p:spPr>
          <a:xfrm flipV="1">
            <a:off x="6783859" y="2939378"/>
            <a:ext cx="524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xagon 44">
            <a:extLst>
              <a:ext uri="{FF2B5EF4-FFF2-40B4-BE49-F238E27FC236}">
                <a16:creationId xmlns:a16="http://schemas.microsoft.com/office/drawing/2014/main" id="{EFFD2867-6033-7532-6CC4-35DA55F11595}"/>
              </a:ext>
            </a:extLst>
          </p:cNvPr>
          <p:cNvSpPr/>
          <p:nvPr/>
        </p:nvSpPr>
        <p:spPr>
          <a:xfrm>
            <a:off x="7308185" y="3960861"/>
            <a:ext cx="1661035" cy="979243"/>
          </a:xfrm>
          <a:prstGeom prst="hexagon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Configuration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Selector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AD2F4F-1D4E-B78D-490E-E06AE59FBAAE}"/>
              </a:ext>
            </a:extLst>
          </p:cNvPr>
          <p:cNvCxnSpPr>
            <a:stCxn id="36" idx="2"/>
          </p:cNvCxnSpPr>
          <p:nvPr/>
        </p:nvCxnSpPr>
        <p:spPr>
          <a:xfrm flipH="1">
            <a:off x="8138702" y="3428999"/>
            <a:ext cx="1" cy="53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BBCEC9-64A9-3A7B-3262-68FDB4E7014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138702" y="4940104"/>
            <a:ext cx="1" cy="55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4D1234-CE2B-2925-3A02-DA12B4EC29F0}"/>
              </a:ext>
            </a:extLst>
          </p:cNvPr>
          <p:cNvSpPr txBox="1"/>
          <p:nvPr/>
        </p:nvSpPr>
        <p:spPr>
          <a:xfrm>
            <a:off x="7419691" y="2093204"/>
            <a:ext cx="151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All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39135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Janjic (Staff)</dc:creator>
  <cp:lastModifiedBy>Vladimir Janjic (Staff)</cp:lastModifiedBy>
  <cp:revision>1</cp:revision>
  <dcterms:created xsi:type="dcterms:W3CDTF">2024-04-25T10:25:44Z</dcterms:created>
  <dcterms:modified xsi:type="dcterms:W3CDTF">2024-04-25T11:07:37Z</dcterms:modified>
</cp:coreProperties>
</file>