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09" autoAdjust="0"/>
    <p:restoredTop sz="94643"/>
  </p:normalViewPr>
  <p:slideViewPr>
    <p:cSldViewPr snapToObjects="1">
      <p:cViewPr>
        <p:scale>
          <a:sx n="150" d="100"/>
          <a:sy n="150" d="100"/>
        </p:scale>
        <p:origin x="1312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E381-DD28-4659-B713-DCC18F9C8CEE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1BA2-B9F2-4B49-B5BA-A679FEFF1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0693C-AA7A-4F43-9A5A-0B9857D1203B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6ADF5-4435-4065-AD21-218D910A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EAD8F-6DCD-43FA-B518-B5555F6E8B5D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42E17-BF46-49D7-8404-1EED3AD1E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C76D-F98E-44D6-8F87-8DC58E3C85DA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B7BAE-9DCD-4528-A62A-2049466AA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866A7-CF24-4D0E-A355-5D9D021FD389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CF95D-F854-4238-9F27-8AC3E233B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E616C-CB5B-485B-87C0-CE363EEB0E77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D978-0234-4EEF-AB74-F94210A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AE467-6D1C-4210-8402-BB28BC02D63B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4046-C1C8-443B-9081-F5F7ABBE3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DB45E-9897-4246-87FF-6A8255F9C58C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5FA29-5F61-4F82-83CA-B041B47A3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B071-7953-4608-8E79-40ED64F2F8B4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F9EEB-2B47-4ED1-833B-15902AD5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F2940-B346-4BE7-BB27-B69B87053CFF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C5853-1262-46E9-B764-EFFF372F9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1AE42-7C60-4ACF-A56A-A326B2FC50E7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8A81F-8481-4F00-82FC-5A50DCE28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022068-03EB-49E6-9B04-B740EA9F5028}" type="datetimeFigureOut">
              <a:rPr lang="en-US"/>
              <a:pPr>
                <a:defRPr/>
              </a:pPr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7D3206-345E-46F2-8EC6-0966F8680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-3175" y="-189808"/>
            <a:ext cx="1905000" cy="886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 smtClean="0">
                <a:latin typeface="Calibri" pitchFamily="-72" charset="0"/>
              </a:rPr>
              <a:t>Partner:</a:t>
            </a:r>
            <a:endParaRPr lang="en-US" dirty="0">
              <a:latin typeface="Calibri" pitchFamily="-72" charset="0"/>
            </a:endParaRPr>
          </a:p>
          <a:p>
            <a:pPr>
              <a:lnSpc>
                <a:spcPts val="4800"/>
              </a:lnSpc>
            </a:pPr>
            <a:endParaRPr lang="en-US" dirty="0" smtClean="0">
              <a:latin typeface="Calibri" pitchFamily="-72" charset="0"/>
            </a:endParaRPr>
          </a:p>
          <a:p>
            <a:pPr>
              <a:lnSpc>
                <a:spcPts val="4800"/>
              </a:lnSpc>
            </a:pPr>
            <a:r>
              <a:rPr lang="en-US" dirty="0" smtClean="0">
                <a:latin typeface="Calibri" pitchFamily="-72" charset="0"/>
              </a:rPr>
              <a:t>USTAN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IBM</a:t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PRL</a:t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INRIA	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SCCH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GOLEM	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CODEPLAY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AGH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JMOIC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endParaRPr lang="en-US" dirty="0" smtClean="0">
              <a:latin typeface="Calibri" pitchFamily="-72" charset="0"/>
            </a:endParaRPr>
          </a:p>
          <a:p>
            <a:pPr>
              <a:lnSpc>
                <a:spcPts val="3000"/>
              </a:lnSpc>
            </a:pPr>
            <a:endParaRPr lang="en-US" dirty="0">
              <a:latin typeface="Calibri" pitchFamily="-72" charset="0"/>
            </a:endParaRPr>
          </a:p>
        </p:txBody>
      </p:sp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6244952" y="-189808"/>
            <a:ext cx="5257800" cy="715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 smtClean="0">
                <a:latin typeface="Calibri" pitchFamily="-72" charset="0"/>
              </a:rPr>
              <a:t>Expertise:</a:t>
            </a:r>
            <a:endParaRPr lang="en-US" dirty="0">
              <a:latin typeface="Calibri" pitchFamily="-72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dirty="0" smtClean="0">
                <a:latin typeface="Calibri" pitchFamily="-72" charset="0"/>
              </a:rPr>
              <a:t>Block-Diagram Modelling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Patterns</a:t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Distributed </a:t>
            </a:r>
            <a:r>
              <a:rPr lang="en-US" dirty="0" err="1" smtClean="0">
                <a:latin typeface="Calibri" pitchFamily="-72" charset="0"/>
              </a:rPr>
              <a:t>Middlewares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Code Analysis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Quality Assurance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Heterogeneous Parallelism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Runtime Systems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Monitoring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err="1" smtClean="0">
                <a:latin typeface="Calibri" pitchFamily="-72" charset="0"/>
              </a:rPr>
              <a:t>Optimisation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Deep </a:t>
            </a:r>
            <a:r>
              <a:rPr lang="en-US" dirty="0" smtClean="0">
                <a:latin typeface="Calibri" pitchFamily="-72" charset="0"/>
              </a:rPr>
              <a:t>Learning</a:t>
            </a:r>
            <a:r>
              <a:rPr lang="en-US" dirty="0">
                <a:latin typeface="Calibri" pitchFamily="-72" charset="0"/>
              </a:rPr>
              <a:t/>
            </a:r>
            <a:br>
              <a:rPr lang="en-US" dirty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Scheduling</a:t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Security</a:t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Safety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AI</a:t>
            </a:r>
            <a:r>
              <a:rPr lang="en-US" dirty="0">
                <a:latin typeface="Calibri" pitchFamily="-72" charset="0"/>
              </a:rPr>
              <a:t/>
            </a:r>
            <a:br>
              <a:rPr lang="en-US" dirty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Automotive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smtClean="0">
                <a:latin typeface="Calibri" pitchFamily="-72" charset="0"/>
              </a:rPr>
              <a:t>Internet of Things</a:t>
            </a:r>
            <a:r>
              <a:rPr lang="en-US" dirty="0" smtClean="0">
                <a:latin typeface="Calibri" pitchFamily="-72" charset="0"/>
              </a:rPr>
              <a:t/>
            </a:r>
            <a:br>
              <a:rPr lang="en-US" dirty="0" smtClean="0">
                <a:latin typeface="Calibri" pitchFamily="-72" charset="0"/>
              </a:rPr>
            </a:br>
            <a:r>
              <a:rPr lang="en-US" dirty="0" err="1" smtClean="0">
                <a:latin typeface="Calibri" pitchFamily="-72" charset="0"/>
              </a:rPr>
              <a:t>Standardisation</a:t>
            </a:r>
            <a:endParaRPr lang="en-US" dirty="0" smtClean="0">
              <a:latin typeface="Calibri" pitchFamily="-72" charset="0"/>
            </a:endParaRPr>
          </a:p>
        </p:txBody>
      </p:sp>
      <p:cxnSp>
        <p:nvCxnSpPr>
          <p:cNvPr id="17" name="Straight Connector 6"/>
          <p:cNvCxnSpPr/>
          <p:nvPr/>
        </p:nvCxnSpPr>
        <p:spPr>
          <a:xfrm flipV="1">
            <a:off x="1475656" y="980728"/>
            <a:ext cx="4616896" cy="21602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1475656" y="343592"/>
            <a:ext cx="0" cy="6514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6092552" y="343592"/>
            <a:ext cx="0" cy="6514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-3175" y="343592"/>
            <a:ext cx="1478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6092552" y="343592"/>
            <a:ext cx="29439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7" name="Straight Connector 6"/>
          <p:cNvCxnSpPr/>
          <p:nvPr/>
        </p:nvCxnSpPr>
        <p:spPr>
          <a:xfrm>
            <a:off x="1475655" y="1196752"/>
            <a:ext cx="4616897" cy="14401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"/>
          <p:cNvCxnSpPr/>
          <p:nvPr/>
        </p:nvCxnSpPr>
        <p:spPr>
          <a:xfrm>
            <a:off x="1475655" y="1196751"/>
            <a:ext cx="4616897" cy="53340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"/>
          <p:cNvCxnSpPr/>
          <p:nvPr/>
        </p:nvCxnSpPr>
        <p:spPr>
          <a:xfrm>
            <a:off x="1475654" y="1196750"/>
            <a:ext cx="4616898" cy="129614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"/>
          <p:cNvCxnSpPr/>
          <p:nvPr/>
        </p:nvCxnSpPr>
        <p:spPr>
          <a:xfrm>
            <a:off x="1475653" y="1196749"/>
            <a:ext cx="4616899" cy="165618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6"/>
          <p:cNvCxnSpPr/>
          <p:nvPr/>
        </p:nvCxnSpPr>
        <p:spPr>
          <a:xfrm>
            <a:off x="1475652" y="1196748"/>
            <a:ext cx="4616900" cy="200632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"/>
          <p:cNvCxnSpPr/>
          <p:nvPr/>
        </p:nvCxnSpPr>
        <p:spPr>
          <a:xfrm>
            <a:off x="1475651" y="1179610"/>
            <a:ext cx="4616901" cy="318549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"/>
          <p:cNvCxnSpPr/>
          <p:nvPr/>
        </p:nvCxnSpPr>
        <p:spPr>
          <a:xfrm>
            <a:off x="1475650" y="1196748"/>
            <a:ext cx="4616902" cy="3926163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"/>
          <p:cNvCxnSpPr/>
          <p:nvPr/>
        </p:nvCxnSpPr>
        <p:spPr>
          <a:xfrm>
            <a:off x="1475649" y="1213890"/>
            <a:ext cx="4616903" cy="426204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"/>
          <p:cNvCxnSpPr/>
          <p:nvPr/>
        </p:nvCxnSpPr>
        <p:spPr>
          <a:xfrm>
            <a:off x="1475648" y="1833887"/>
            <a:ext cx="4616904" cy="28912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"/>
          <p:cNvCxnSpPr/>
          <p:nvPr/>
        </p:nvCxnSpPr>
        <p:spPr>
          <a:xfrm flipV="1">
            <a:off x="1475647" y="1738299"/>
            <a:ext cx="4616905" cy="9558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"/>
          <p:cNvCxnSpPr/>
          <p:nvPr/>
        </p:nvCxnSpPr>
        <p:spPr>
          <a:xfrm flipV="1">
            <a:off x="1475646" y="986831"/>
            <a:ext cx="4616906" cy="84705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6"/>
          <p:cNvCxnSpPr/>
          <p:nvPr/>
        </p:nvCxnSpPr>
        <p:spPr>
          <a:xfrm>
            <a:off x="1475646" y="1833886"/>
            <a:ext cx="4616905" cy="476346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6"/>
          <p:cNvCxnSpPr/>
          <p:nvPr/>
        </p:nvCxnSpPr>
        <p:spPr>
          <a:xfrm>
            <a:off x="1475645" y="1833885"/>
            <a:ext cx="4616906" cy="3297173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6"/>
          <p:cNvCxnSpPr/>
          <p:nvPr/>
        </p:nvCxnSpPr>
        <p:spPr>
          <a:xfrm>
            <a:off x="1475644" y="2384427"/>
            <a:ext cx="4616907" cy="234071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6"/>
          <p:cNvCxnSpPr/>
          <p:nvPr/>
        </p:nvCxnSpPr>
        <p:spPr>
          <a:xfrm flipV="1">
            <a:off x="1475643" y="2101527"/>
            <a:ext cx="4616908" cy="28112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6"/>
          <p:cNvCxnSpPr/>
          <p:nvPr/>
        </p:nvCxnSpPr>
        <p:spPr>
          <a:xfrm>
            <a:off x="1475643" y="2392575"/>
            <a:ext cx="4616908" cy="422877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"/>
          <p:cNvCxnSpPr/>
          <p:nvPr/>
        </p:nvCxnSpPr>
        <p:spPr>
          <a:xfrm>
            <a:off x="1475642" y="2390797"/>
            <a:ext cx="4616909" cy="347866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6"/>
          <p:cNvCxnSpPr/>
          <p:nvPr/>
        </p:nvCxnSpPr>
        <p:spPr>
          <a:xfrm>
            <a:off x="1475641" y="2382649"/>
            <a:ext cx="4616910" cy="275477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6"/>
          <p:cNvCxnSpPr/>
          <p:nvPr/>
        </p:nvCxnSpPr>
        <p:spPr>
          <a:xfrm flipV="1">
            <a:off x="1475640" y="986411"/>
            <a:ext cx="4616911" cy="140438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6"/>
          <p:cNvCxnSpPr/>
          <p:nvPr/>
        </p:nvCxnSpPr>
        <p:spPr>
          <a:xfrm flipV="1">
            <a:off x="1475639" y="627702"/>
            <a:ext cx="4616912" cy="236744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6"/>
          <p:cNvCxnSpPr/>
          <p:nvPr/>
        </p:nvCxnSpPr>
        <p:spPr>
          <a:xfrm flipV="1">
            <a:off x="1475638" y="996090"/>
            <a:ext cx="4616913" cy="201470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6"/>
          <p:cNvCxnSpPr/>
          <p:nvPr/>
        </p:nvCxnSpPr>
        <p:spPr>
          <a:xfrm>
            <a:off x="1475638" y="2995146"/>
            <a:ext cx="4616913" cy="104188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6"/>
          <p:cNvCxnSpPr/>
          <p:nvPr/>
        </p:nvCxnSpPr>
        <p:spPr>
          <a:xfrm flipV="1">
            <a:off x="1475637" y="2501044"/>
            <a:ext cx="4616914" cy="51626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6"/>
          <p:cNvCxnSpPr/>
          <p:nvPr/>
        </p:nvCxnSpPr>
        <p:spPr>
          <a:xfrm flipV="1">
            <a:off x="1475636" y="1743320"/>
            <a:ext cx="4616915" cy="129623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6"/>
          <p:cNvCxnSpPr/>
          <p:nvPr/>
        </p:nvCxnSpPr>
        <p:spPr>
          <a:xfrm>
            <a:off x="1475636" y="3023959"/>
            <a:ext cx="4616915" cy="134003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6"/>
          <p:cNvCxnSpPr/>
          <p:nvPr/>
        </p:nvCxnSpPr>
        <p:spPr>
          <a:xfrm>
            <a:off x="1475635" y="3029426"/>
            <a:ext cx="4616916" cy="619263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6"/>
          <p:cNvCxnSpPr/>
          <p:nvPr/>
        </p:nvCxnSpPr>
        <p:spPr>
          <a:xfrm>
            <a:off x="1475634" y="3641923"/>
            <a:ext cx="4616917" cy="1888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6"/>
          <p:cNvCxnSpPr/>
          <p:nvPr/>
        </p:nvCxnSpPr>
        <p:spPr>
          <a:xfrm>
            <a:off x="1475634" y="3642929"/>
            <a:ext cx="4616917" cy="39956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6"/>
          <p:cNvCxnSpPr/>
          <p:nvPr/>
        </p:nvCxnSpPr>
        <p:spPr>
          <a:xfrm>
            <a:off x="1475633" y="3660810"/>
            <a:ext cx="4616918" cy="69920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6"/>
          <p:cNvCxnSpPr/>
          <p:nvPr/>
        </p:nvCxnSpPr>
        <p:spPr>
          <a:xfrm flipV="1">
            <a:off x="1475632" y="2864146"/>
            <a:ext cx="4616919" cy="79446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6"/>
          <p:cNvCxnSpPr/>
          <p:nvPr/>
        </p:nvCxnSpPr>
        <p:spPr>
          <a:xfrm flipV="1">
            <a:off x="1475631" y="2491118"/>
            <a:ext cx="4616920" cy="117217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6"/>
          <p:cNvCxnSpPr/>
          <p:nvPr/>
        </p:nvCxnSpPr>
        <p:spPr>
          <a:xfrm>
            <a:off x="1475631" y="3662588"/>
            <a:ext cx="4616920" cy="181755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6"/>
          <p:cNvCxnSpPr/>
          <p:nvPr/>
        </p:nvCxnSpPr>
        <p:spPr>
          <a:xfrm flipV="1">
            <a:off x="1475630" y="3208090"/>
            <a:ext cx="4616921" cy="46731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6"/>
          <p:cNvCxnSpPr/>
          <p:nvPr/>
        </p:nvCxnSpPr>
        <p:spPr>
          <a:xfrm>
            <a:off x="1475629" y="4224171"/>
            <a:ext cx="4616922" cy="206360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6"/>
          <p:cNvCxnSpPr/>
          <p:nvPr/>
        </p:nvCxnSpPr>
        <p:spPr>
          <a:xfrm flipV="1">
            <a:off x="1475628" y="4384763"/>
            <a:ext cx="4616923" cy="48539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6"/>
          <p:cNvCxnSpPr/>
          <p:nvPr/>
        </p:nvCxnSpPr>
        <p:spPr>
          <a:xfrm flipV="1">
            <a:off x="1475627" y="2860169"/>
            <a:ext cx="4616924" cy="199688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6"/>
          <p:cNvCxnSpPr/>
          <p:nvPr/>
        </p:nvCxnSpPr>
        <p:spPr>
          <a:xfrm flipV="1">
            <a:off x="1475626" y="1326857"/>
            <a:ext cx="4616925" cy="353019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6"/>
          <p:cNvCxnSpPr/>
          <p:nvPr/>
        </p:nvCxnSpPr>
        <p:spPr>
          <a:xfrm flipV="1">
            <a:off x="1475625" y="1738299"/>
            <a:ext cx="4616926" cy="311875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6"/>
          <p:cNvCxnSpPr/>
          <p:nvPr/>
        </p:nvCxnSpPr>
        <p:spPr>
          <a:xfrm flipV="1">
            <a:off x="1475624" y="2491119"/>
            <a:ext cx="4616927" cy="239839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6"/>
          <p:cNvCxnSpPr/>
          <p:nvPr/>
        </p:nvCxnSpPr>
        <p:spPr>
          <a:xfrm flipV="1">
            <a:off x="1475623" y="3211215"/>
            <a:ext cx="4616928" cy="169146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6"/>
          <p:cNvCxnSpPr/>
          <p:nvPr/>
        </p:nvCxnSpPr>
        <p:spPr>
          <a:xfrm flipV="1">
            <a:off x="1475622" y="3656635"/>
            <a:ext cx="4616929" cy="1226203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6"/>
          <p:cNvCxnSpPr/>
          <p:nvPr/>
        </p:nvCxnSpPr>
        <p:spPr>
          <a:xfrm flipV="1">
            <a:off x="1475621" y="999331"/>
            <a:ext cx="4616930" cy="387858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6"/>
          <p:cNvCxnSpPr/>
          <p:nvPr/>
        </p:nvCxnSpPr>
        <p:spPr>
          <a:xfrm flipV="1">
            <a:off x="1475620" y="634473"/>
            <a:ext cx="4616931" cy="17540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6"/>
          <p:cNvCxnSpPr/>
          <p:nvPr/>
        </p:nvCxnSpPr>
        <p:spPr>
          <a:xfrm flipV="1">
            <a:off x="1475619" y="3221890"/>
            <a:ext cx="4616932" cy="218392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6"/>
          <p:cNvCxnSpPr/>
          <p:nvPr/>
        </p:nvCxnSpPr>
        <p:spPr>
          <a:xfrm flipV="1">
            <a:off x="1475618" y="1318912"/>
            <a:ext cx="4616933" cy="408689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6"/>
          <p:cNvCxnSpPr/>
          <p:nvPr/>
        </p:nvCxnSpPr>
        <p:spPr>
          <a:xfrm flipV="1">
            <a:off x="1475617" y="2476442"/>
            <a:ext cx="4616934" cy="293398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6"/>
          <p:cNvCxnSpPr/>
          <p:nvPr/>
        </p:nvCxnSpPr>
        <p:spPr>
          <a:xfrm flipV="1">
            <a:off x="1475616" y="2867614"/>
            <a:ext cx="4616935" cy="253691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6"/>
          <p:cNvCxnSpPr/>
          <p:nvPr/>
        </p:nvCxnSpPr>
        <p:spPr>
          <a:xfrm flipV="1">
            <a:off x="1475615" y="4366870"/>
            <a:ext cx="4616936" cy="105823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6"/>
          <p:cNvCxnSpPr/>
          <p:nvPr/>
        </p:nvCxnSpPr>
        <p:spPr>
          <a:xfrm>
            <a:off x="1475614" y="5994512"/>
            <a:ext cx="4616937" cy="29250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6"/>
          <p:cNvCxnSpPr/>
          <p:nvPr/>
        </p:nvCxnSpPr>
        <p:spPr>
          <a:xfrm>
            <a:off x="1475613" y="4902003"/>
            <a:ext cx="4616938" cy="170851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6"/>
          <p:cNvCxnSpPr/>
          <p:nvPr/>
        </p:nvCxnSpPr>
        <p:spPr>
          <a:xfrm>
            <a:off x="1475612" y="4899055"/>
            <a:ext cx="4616939" cy="97014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6"/>
          <p:cNvCxnSpPr/>
          <p:nvPr/>
        </p:nvCxnSpPr>
        <p:spPr>
          <a:xfrm>
            <a:off x="1475611" y="3040080"/>
            <a:ext cx="4616940" cy="243135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6"/>
          <p:cNvCxnSpPr/>
          <p:nvPr/>
        </p:nvCxnSpPr>
        <p:spPr>
          <a:xfrm>
            <a:off x="1475610" y="4214751"/>
            <a:ext cx="4616941" cy="126338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6"/>
          <p:cNvCxnSpPr/>
          <p:nvPr/>
        </p:nvCxnSpPr>
        <p:spPr>
          <a:xfrm flipV="1">
            <a:off x="1475609" y="652345"/>
            <a:ext cx="4616942" cy="357472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6"/>
          <p:cNvCxnSpPr/>
          <p:nvPr/>
        </p:nvCxnSpPr>
        <p:spPr>
          <a:xfrm flipV="1">
            <a:off x="1475608" y="2469745"/>
            <a:ext cx="4616943" cy="177080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6"/>
          <p:cNvCxnSpPr/>
          <p:nvPr/>
        </p:nvCxnSpPr>
        <p:spPr>
          <a:xfrm flipV="1">
            <a:off x="1475607" y="1345035"/>
            <a:ext cx="4616944" cy="290667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6"/>
          <p:cNvCxnSpPr/>
          <p:nvPr/>
        </p:nvCxnSpPr>
        <p:spPr>
          <a:xfrm>
            <a:off x="1475607" y="3681181"/>
            <a:ext cx="4616944" cy="10618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31458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Theme</vt:lpstr>
      <vt:lpstr>PowerPoint Presentation</vt:lpstr>
    </vt:vector>
  </TitlesOfParts>
  <Company>University of Hertfordshire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Shafarenko</dc:creator>
  <cp:lastModifiedBy>Microsoft Office User</cp:lastModifiedBy>
  <cp:revision>82</cp:revision>
  <cp:lastPrinted>2017-04-17T19:00:25Z</cp:lastPrinted>
  <dcterms:created xsi:type="dcterms:W3CDTF">2009-03-31T17:19:03Z</dcterms:created>
  <dcterms:modified xsi:type="dcterms:W3CDTF">2018-04-15T00:17:57Z</dcterms:modified>
</cp:coreProperties>
</file>