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23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99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37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44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935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18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44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472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31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83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286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8F2F-BD08-4D15-B388-4118ADA21E10}" type="datetimeFigureOut">
              <a:rPr lang="de-AT" smtClean="0"/>
              <a:t>12.04.2018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9073-7AB3-46A9-BB1B-2190F4AC3F4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591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711728" y="4712172"/>
            <a:ext cx="1342133" cy="389314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Monitoring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13" kern="0" dirty="0" smtClean="0">
                <a:solidFill>
                  <a:prstClr val="black"/>
                </a:solidFill>
                <a:latin typeface="Calibri"/>
              </a:rPr>
              <a:t>(T4.4)</a:t>
            </a:r>
            <a:endParaRPr kumimoji="0" lang="en-US" sz="101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819047" y="4725092"/>
            <a:ext cx="1483237" cy="363474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Runtime system</a:t>
            </a:r>
            <a:endParaRPr kumimoji="0" lang="en-US" sz="101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8786" y="4113495"/>
            <a:ext cx="739177" cy="361652"/>
          </a:xfrm>
          <a:prstGeom prst="round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</a:t>
            </a:r>
            <a:endParaRPr kumimoji="0" lang="en-US" sz="101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04556" y="3554708"/>
            <a:ext cx="1112220" cy="307118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Compilation</a:t>
            </a:r>
            <a:endParaRPr kumimoji="0" lang="en-US" sz="101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26715" y="3987660"/>
            <a:ext cx="1512167" cy="389314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Optimisation</a:t>
            </a:r>
            <a:endParaRPr kumimoji="0" lang="en-US" sz="1013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13" kern="0" dirty="0" smtClean="0">
                <a:solidFill>
                  <a:prstClr val="black"/>
                </a:solidFill>
                <a:latin typeface="Calibri"/>
              </a:rPr>
              <a:t>(T5.3)</a:t>
            </a:r>
            <a:endParaRPr kumimoji="0" lang="en-US" sz="101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11732" y="2607638"/>
            <a:ext cx="1342133" cy="389314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</a:t>
            </a:r>
            <a:r>
              <a:rPr lang="de-AT" sz="1013" kern="0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en-US" sz="1013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ation</a:t>
            </a:r>
            <a:endParaRPr kumimoji="0" lang="en-US" sz="1013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13" kern="0" dirty="0" smtClean="0">
                <a:solidFill>
                  <a:prstClr val="black"/>
                </a:solidFill>
                <a:latin typeface="Calibri"/>
              </a:rPr>
              <a:t>Interface </a:t>
            </a:r>
            <a:r>
              <a:rPr lang="en-US" sz="1013" kern="0" dirty="0" smtClean="0">
                <a:solidFill>
                  <a:prstClr val="black"/>
                </a:solidFill>
                <a:latin typeface="Calibri"/>
              </a:rPr>
              <a:t>(T5.1)</a:t>
            </a:r>
            <a:endParaRPr lang="en-US" sz="1013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19101" y="3599654"/>
            <a:ext cx="1014320" cy="361652"/>
          </a:xfrm>
          <a:prstGeom prst="round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Knowledge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13" kern="0" dirty="0" smtClean="0">
                <a:solidFill>
                  <a:prstClr val="black"/>
                </a:solidFill>
                <a:latin typeface="Calibri"/>
              </a:rPr>
              <a:t>Base</a:t>
            </a:r>
            <a:endParaRPr kumimoji="0" lang="en-US" sz="101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0862" y="2513837"/>
            <a:ext cx="926035" cy="555123"/>
            <a:chOff x="3289637" y="1950443"/>
            <a:chExt cx="926035" cy="555123"/>
          </a:xfrm>
        </p:grpSpPr>
        <p:sp>
          <p:nvSpPr>
            <p:cNvPr id="20" name="Rounded Rectangle 19"/>
            <p:cNvSpPr/>
            <p:nvPr/>
          </p:nvSpPr>
          <p:spPr>
            <a:xfrm>
              <a:off x="3333425" y="1950443"/>
              <a:ext cx="882247" cy="491335"/>
            </a:xfrm>
            <a:prstGeom prst="round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89637" y="1988840"/>
              <a:ext cx="879607" cy="516726"/>
            </a:xfrm>
            <a:prstGeom prst="round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3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C/C++/</a:t>
              </a:r>
              <a:r>
                <a:rPr kumimoji="0" lang="en-US" sz="1013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SyCL</a:t>
              </a:r>
              <a:r>
                <a:rPr kumimoji="0" lang="en-US" sz="1013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code + partial mapping</a:t>
              </a: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3626710" y="3307796"/>
            <a:ext cx="1512167" cy="389314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Predictive Modelling </a:t>
            </a: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en-US" sz="1013" kern="0" dirty="0" smtClean="0">
                <a:solidFill>
                  <a:prstClr val="black"/>
                </a:solidFill>
                <a:latin typeface="Calibri"/>
              </a:rPr>
              <a:t>T5.2)</a:t>
            </a:r>
            <a:endParaRPr kumimoji="0" lang="en-US" sz="101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4" idx="6"/>
          </p:cNvCxnSpPr>
          <p:nvPr/>
        </p:nvCxnSpPr>
        <p:spPr>
          <a:xfrm>
            <a:off x="5138877" y="3502453"/>
            <a:ext cx="648073" cy="19465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24" idx="0"/>
          </p:cNvCxnSpPr>
          <p:nvPr/>
        </p:nvCxnSpPr>
        <p:spPr>
          <a:xfrm flipH="1">
            <a:off x="4382794" y="2996952"/>
            <a:ext cx="5" cy="3108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9" idx="0"/>
          </p:cNvCxnSpPr>
          <p:nvPr/>
        </p:nvCxnSpPr>
        <p:spPr>
          <a:xfrm>
            <a:off x="2558375" y="4475147"/>
            <a:ext cx="2291" cy="2499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4"/>
            <a:endCxn id="11" idx="0"/>
          </p:cNvCxnSpPr>
          <p:nvPr/>
        </p:nvCxnSpPr>
        <p:spPr>
          <a:xfrm flipH="1">
            <a:off x="2558375" y="3861826"/>
            <a:ext cx="2291" cy="25166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  <a:endCxn id="13" idx="0"/>
          </p:cNvCxnSpPr>
          <p:nvPr/>
        </p:nvCxnSpPr>
        <p:spPr>
          <a:xfrm>
            <a:off x="2560666" y="3068960"/>
            <a:ext cx="0" cy="4857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4"/>
            <a:endCxn id="14" idx="0"/>
          </p:cNvCxnSpPr>
          <p:nvPr/>
        </p:nvCxnSpPr>
        <p:spPr>
          <a:xfrm>
            <a:off x="4382794" y="3697110"/>
            <a:ext cx="5" cy="2905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6"/>
          </p:cNvCxnSpPr>
          <p:nvPr/>
        </p:nvCxnSpPr>
        <p:spPr>
          <a:xfrm flipV="1">
            <a:off x="5138882" y="3831541"/>
            <a:ext cx="648073" cy="3507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0"/>
            <a:endCxn id="14" idx="4"/>
          </p:cNvCxnSpPr>
          <p:nvPr/>
        </p:nvCxnSpPr>
        <p:spPr>
          <a:xfrm flipV="1">
            <a:off x="4382795" y="4376974"/>
            <a:ext cx="4" cy="3351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9" idx="6"/>
          </p:cNvCxnSpPr>
          <p:nvPr/>
        </p:nvCxnSpPr>
        <p:spPr>
          <a:xfrm flipH="1">
            <a:off x="3302284" y="4906829"/>
            <a:ext cx="40944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739693" y="3578392"/>
            <a:ext cx="1342133" cy="389314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n-US" sz="1013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Interfaces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13" kern="0" baseline="0" dirty="0" smtClean="0">
                <a:solidFill>
                  <a:prstClr val="black"/>
                </a:solidFill>
                <a:latin typeface="Calibri"/>
              </a:rPr>
              <a:t>(T5.4)</a:t>
            </a:r>
            <a:endParaRPr kumimoji="0" lang="en-US" sz="101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1" name="Straight Arrow Connector 90"/>
          <p:cNvCxnSpPr>
            <a:stCxn id="15" idx="6"/>
            <a:endCxn id="53" idx="1"/>
          </p:cNvCxnSpPr>
          <p:nvPr/>
        </p:nvCxnSpPr>
        <p:spPr>
          <a:xfrm>
            <a:off x="5053865" y="2802295"/>
            <a:ext cx="882379" cy="8331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3" idx="6"/>
            <a:endCxn id="17" idx="1"/>
          </p:cNvCxnSpPr>
          <p:nvPr/>
        </p:nvCxnSpPr>
        <p:spPr>
          <a:xfrm>
            <a:off x="7081826" y="3773049"/>
            <a:ext cx="437275" cy="74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6"/>
            <a:endCxn id="53" idx="3"/>
          </p:cNvCxnSpPr>
          <p:nvPr/>
        </p:nvCxnSpPr>
        <p:spPr>
          <a:xfrm flipV="1">
            <a:off x="5053861" y="3910692"/>
            <a:ext cx="882383" cy="99613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3875637" y="1268760"/>
            <a:ext cx="1014319" cy="361651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SDI generation</a:t>
            </a:r>
            <a:endParaRPr kumimoji="0" lang="en-US" sz="101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3" name="Straight Arrow Connector 102"/>
          <p:cNvCxnSpPr>
            <a:stCxn id="21" idx="3"/>
            <a:endCxn id="15" idx="2"/>
          </p:cNvCxnSpPr>
          <p:nvPr/>
        </p:nvCxnSpPr>
        <p:spPr>
          <a:xfrm flipV="1">
            <a:off x="3000469" y="2802295"/>
            <a:ext cx="711263" cy="83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7" idx="2"/>
            <a:endCxn id="15" idx="0"/>
          </p:cNvCxnSpPr>
          <p:nvPr/>
        </p:nvCxnSpPr>
        <p:spPr>
          <a:xfrm>
            <a:off x="4382794" y="2278484"/>
            <a:ext cx="5" cy="32915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875634" y="1916832"/>
            <a:ext cx="1014320" cy="361652"/>
          </a:xfrm>
          <a:prstGeom prst="round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13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SDI</a:t>
            </a:r>
            <a:endParaRPr kumimoji="0" lang="en-US" sz="101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1" name="Straight Arrow Connector 110"/>
          <p:cNvCxnSpPr>
            <a:stCxn id="102" idx="4"/>
            <a:endCxn id="107" idx="0"/>
          </p:cNvCxnSpPr>
          <p:nvPr/>
        </p:nvCxnSpPr>
        <p:spPr>
          <a:xfrm flipH="1">
            <a:off x="4382794" y="1630411"/>
            <a:ext cx="3" cy="28642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4" idx="1"/>
            <a:endCxn id="13" idx="6"/>
          </p:cNvCxnSpPr>
          <p:nvPr/>
        </p:nvCxnSpPr>
        <p:spPr>
          <a:xfrm flipH="1" flipV="1">
            <a:off x="3116776" y="3708267"/>
            <a:ext cx="731391" cy="3364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4" idx="3"/>
            <a:endCxn id="9" idx="7"/>
          </p:cNvCxnSpPr>
          <p:nvPr/>
        </p:nvCxnSpPr>
        <p:spPr>
          <a:xfrm flipH="1">
            <a:off x="3085069" y="4319960"/>
            <a:ext cx="763098" cy="4583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507006" y="2443061"/>
            <a:ext cx="5090307" cy="2864877"/>
          </a:xfrm>
          <a:prstGeom prst="rect">
            <a:avLst/>
          </a:prstGeom>
          <a:solidFill>
            <a:srgbClr val="A5A5A5">
              <a:lumMod val="20000"/>
              <a:lumOff val="80000"/>
              <a:alpha val="24000"/>
            </a:srgbClr>
          </a:solidFill>
          <a:ln w="12700" cap="flat" cmpd="sng" algn="ctr">
            <a:solidFill>
              <a:srgbClr val="4472C4">
                <a:lumMod val="50000"/>
              </a:srgbClr>
            </a:solidFill>
            <a:prstDash val="sysDot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Optimiser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WP5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54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Software Competence Center Hagenberg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rossbory</dc:creator>
  <cp:lastModifiedBy>chasparis</cp:lastModifiedBy>
  <cp:revision>4</cp:revision>
  <dcterms:created xsi:type="dcterms:W3CDTF">2018-04-10T11:55:06Z</dcterms:created>
  <dcterms:modified xsi:type="dcterms:W3CDTF">2018-04-12T07:46:46Z</dcterms:modified>
</cp:coreProperties>
</file>