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>
        <p:scale>
          <a:sx n="153" d="100"/>
          <a:sy n="153" d="100"/>
        </p:scale>
        <p:origin x="344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3110-01A0-384F-B29F-AC76E2539C31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D60C-958B-AA49-8F86-D1AA875E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632" y="1204137"/>
            <a:ext cx="918972" cy="363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Blocks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4" y="629888"/>
            <a:ext cx="859929" cy="325124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>
            <a:off x="416770" y="955011"/>
            <a:ext cx="660350" cy="249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08387" y="629888"/>
            <a:ext cx="859929" cy="325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Heptagon</a:t>
            </a:r>
          </a:p>
        </p:txBody>
      </p:sp>
      <p:cxnSp>
        <p:nvCxnSpPr>
          <p:cNvPr id="10" name="Straight Connector 9"/>
          <p:cNvCxnSpPr>
            <a:stCxn id="4" idx="0"/>
            <a:endCxn id="8" idx="2"/>
          </p:cNvCxnSpPr>
          <p:nvPr/>
        </p:nvCxnSpPr>
        <p:spPr>
          <a:xfrm flipV="1">
            <a:off x="1077119" y="955011"/>
            <a:ext cx="561233" cy="249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98702" y="1204137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Modelling Frontend</a:t>
            </a:r>
          </a:p>
        </p:txBody>
      </p:sp>
      <p:cxnSp>
        <p:nvCxnSpPr>
          <p:cNvPr id="13" name="Straight Connector 12"/>
          <p:cNvCxnSpPr>
            <a:stCxn id="4" idx="3"/>
            <a:endCxn id="11" idx="2"/>
          </p:cNvCxnSpPr>
          <p:nvPr/>
        </p:nvCxnSpPr>
        <p:spPr>
          <a:xfrm>
            <a:off x="1536607" y="1385874"/>
            <a:ext cx="7620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551858" y="1789856"/>
            <a:ext cx="835819" cy="3616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7" name="Straight Arrow Connector 16"/>
          <p:cNvCxnSpPr>
            <a:stCxn id="11" idx="4"/>
            <a:endCxn id="15" idx="0"/>
          </p:cNvCxnSpPr>
          <p:nvPr/>
        </p:nvCxnSpPr>
        <p:spPr>
          <a:xfrm flipH="1">
            <a:off x="2969769" y="1567612"/>
            <a:ext cx="1" cy="22224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617632" y="1737453"/>
            <a:ext cx="918972" cy="466452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Building Block Library</a:t>
            </a:r>
          </a:p>
        </p:txBody>
      </p:sp>
      <p:cxnSp>
        <p:nvCxnSpPr>
          <p:cNvPr id="21" name="Straight Connector 20"/>
          <p:cNvCxnSpPr>
            <a:stCxn id="19" idx="0"/>
            <a:endCxn id="15" idx="1"/>
          </p:cNvCxnSpPr>
          <p:nvPr/>
        </p:nvCxnSpPr>
        <p:spPr>
          <a:xfrm>
            <a:off x="1536604" y="1970682"/>
            <a:ext cx="101525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>
            <a:off x="1077118" y="1567612"/>
            <a:ext cx="0" cy="1698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298702" y="2334287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Code 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2969766" y="2151506"/>
            <a:ext cx="0" cy="18278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553197" y="2867255"/>
            <a:ext cx="835819" cy="3616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C/C</a:t>
            </a:r>
            <a:r>
              <a:rPr lang="en-US" sz="1013" dirty="0" smtClean="0">
                <a:solidFill>
                  <a:schemeClr val="tx1"/>
                </a:solidFill>
              </a:rPr>
              <a:t>++/</a:t>
            </a:r>
            <a:r>
              <a:rPr lang="en-US" sz="1013" dirty="0" err="1" smtClean="0">
                <a:solidFill>
                  <a:schemeClr val="tx1"/>
                </a:solidFill>
              </a:rPr>
              <a:t>SyCL</a:t>
            </a:r>
            <a:endParaRPr lang="en-US" sz="1013" dirty="0">
              <a:solidFill>
                <a:schemeClr val="tx1"/>
              </a:solidFill>
            </a:endParaRP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8" name="Straight Arrow Connector 27"/>
          <p:cNvCxnSpPr>
            <a:stCxn id="24" idx="4"/>
          </p:cNvCxnSpPr>
          <p:nvPr/>
        </p:nvCxnSpPr>
        <p:spPr>
          <a:xfrm flipH="1">
            <a:off x="2969768" y="2697762"/>
            <a:ext cx="1" cy="16949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agon 31"/>
          <p:cNvSpPr/>
          <p:nvPr/>
        </p:nvSpPr>
        <p:spPr>
          <a:xfrm>
            <a:off x="584711" y="2516024"/>
            <a:ext cx="918972" cy="466452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C/C+ Patterns</a:t>
            </a:r>
          </a:p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Library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77118" y="2203905"/>
            <a:ext cx="0" cy="312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7" idx="1"/>
          </p:cNvCxnSpPr>
          <p:nvPr/>
        </p:nvCxnSpPr>
        <p:spPr>
          <a:xfrm>
            <a:off x="1044197" y="2982476"/>
            <a:ext cx="1509000" cy="65605"/>
          </a:xfrm>
          <a:prstGeom prst="bentConnector3">
            <a:avLst>
              <a:gd name="adj1" fmla="val 2632"/>
            </a:avLst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480299" y="2071319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SDI</a:t>
            </a:r>
          </a:p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Generator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40094" y="1216119"/>
            <a:ext cx="835819" cy="3616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Specification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40093" y="2877415"/>
            <a:ext cx="835819" cy="3616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SDI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8" idx="0"/>
          </p:cNvCxnSpPr>
          <p:nvPr/>
        </p:nvCxnSpPr>
        <p:spPr>
          <a:xfrm flipH="1">
            <a:off x="6151366" y="1564292"/>
            <a:ext cx="6639" cy="50702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0" idx="0"/>
          </p:cNvCxnSpPr>
          <p:nvPr/>
        </p:nvCxnSpPr>
        <p:spPr>
          <a:xfrm>
            <a:off x="6151366" y="2434793"/>
            <a:ext cx="6637" cy="44262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6785" y="3474597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Compiler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27" idx="2"/>
            <a:endCxn id="45" idx="0"/>
          </p:cNvCxnSpPr>
          <p:nvPr/>
        </p:nvCxnSpPr>
        <p:spPr>
          <a:xfrm rot="16200000" flipH="1">
            <a:off x="3676634" y="2523379"/>
            <a:ext cx="245690" cy="1656745"/>
          </a:xfrm>
          <a:prstGeom prst="bentConnector3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2"/>
            <a:endCxn id="45" idx="0"/>
          </p:cNvCxnSpPr>
          <p:nvPr/>
        </p:nvCxnSpPr>
        <p:spPr>
          <a:xfrm rot="5400000">
            <a:off x="5275163" y="2591757"/>
            <a:ext cx="235530" cy="1530151"/>
          </a:xfrm>
          <a:prstGeom prst="bentConnector3">
            <a:avLst>
              <a:gd name="adj1" fmla="val 4294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09941" y="4009511"/>
            <a:ext cx="835819" cy="3616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Code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627849" y="3836249"/>
            <a:ext cx="1" cy="16949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56782" y="4536888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Runtime </a:t>
            </a:r>
          </a:p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System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627847" y="4367393"/>
            <a:ext cx="1" cy="16949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026002" y="2732215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Compliance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026001" y="2245896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Safety Checking and Repairing</a:t>
            </a:r>
          </a:p>
        </p:txBody>
      </p:sp>
      <p:sp>
        <p:nvSpPr>
          <p:cNvPr id="57" name="Oval 56"/>
          <p:cNvSpPr/>
          <p:nvPr/>
        </p:nvSpPr>
        <p:spPr>
          <a:xfrm>
            <a:off x="3982974" y="1652533"/>
            <a:ext cx="1342133" cy="4705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Security Detection and Repairing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898744" y="1191520"/>
            <a:ext cx="1555589" cy="202476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26001" y="1183919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Security/Reliability/</a:t>
            </a:r>
          </a:p>
          <a:p>
            <a:r>
              <a:rPr lang="en-US" sz="1100" dirty="0" smtClean="0"/>
              <a:t>Safety</a:t>
            </a:r>
            <a:endParaRPr lang="en-US" sz="1100" dirty="0"/>
          </a:p>
        </p:txBody>
      </p:sp>
      <p:cxnSp>
        <p:nvCxnSpPr>
          <p:cNvPr id="61" name="Elbow Connector 60"/>
          <p:cNvCxnSpPr>
            <a:stCxn id="27" idx="3"/>
          </p:cNvCxnSpPr>
          <p:nvPr/>
        </p:nvCxnSpPr>
        <p:spPr>
          <a:xfrm flipH="1" flipV="1">
            <a:off x="2969766" y="1652533"/>
            <a:ext cx="419250" cy="1395548"/>
          </a:xfrm>
          <a:prstGeom prst="bentConnector4">
            <a:avLst>
              <a:gd name="adj1" fmla="val -76336"/>
              <a:gd name="adj2" fmla="val 10016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18560" y="2434793"/>
            <a:ext cx="1801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loud 67"/>
          <p:cNvSpPr/>
          <p:nvPr/>
        </p:nvSpPr>
        <p:spPr>
          <a:xfrm>
            <a:off x="2604757" y="5189238"/>
            <a:ext cx="1295432" cy="591579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Platform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>
            <a:off x="4027846" y="5189238"/>
            <a:ext cx="1298830" cy="591579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Platform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Cloud 69"/>
          <p:cNvSpPr/>
          <p:nvPr/>
        </p:nvSpPr>
        <p:spPr>
          <a:xfrm>
            <a:off x="5454333" y="5167768"/>
            <a:ext cx="1318757" cy="591579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Platform 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654040" y="4900362"/>
            <a:ext cx="2" cy="26740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2" idx="4"/>
          </p:cNvCxnSpPr>
          <p:nvPr/>
        </p:nvCxnSpPr>
        <p:spPr>
          <a:xfrm flipH="1">
            <a:off x="3534938" y="4900362"/>
            <a:ext cx="1092911" cy="23553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2" idx="4"/>
          </p:cNvCxnSpPr>
          <p:nvPr/>
        </p:nvCxnSpPr>
        <p:spPr>
          <a:xfrm>
            <a:off x="4627849" y="4900362"/>
            <a:ext cx="1112244" cy="26740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798697" y="3968443"/>
            <a:ext cx="1342133" cy="363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smtClean="0">
                <a:solidFill>
                  <a:schemeClr val="tx1"/>
                </a:solidFill>
              </a:rPr>
              <a:t>Optimiser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85" name="Elbow Connector 84"/>
          <p:cNvCxnSpPr>
            <a:stCxn id="83" idx="0"/>
            <a:endCxn id="45" idx="2"/>
          </p:cNvCxnSpPr>
          <p:nvPr/>
        </p:nvCxnSpPr>
        <p:spPr>
          <a:xfrm rot="5400000" flipH="1" flipV="1">
            <a:off x="3057220" y="3068879"/>
            <a:ext cx="312109" cy="1487021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3" idx="4"/>
            <a:endCxn id="52" idx="2"/>
          </p:cNvCxnSpPr>
          <p:nvPr/>
        </p:nvCxnSpPr>
        <p:spPr>
          <a:xfrm rot="16200000" flipH="1">
            <a:off x="3019919" y="3781762"/>
            <a:ext cx="386708" cy="148701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3" idx="4"/>
            <a:endCxn id="68" idx="2"/>
          </p:cNvCxnSpPr>
          <p:nvPr/>
        </p:nvCxnSpPr>
        <p:spPr>
          <a:xfrm rot="16200000" flipH="1">
            <a:off x="1962714" y="4838966"/>
            <a:ext cx="1153111" cy="139011"/>
          </a:xfrm>
          <a:prstGeom prst="bent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53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2018-03-13T17:50:10Z</dcterms:created>
  <dcterms:modified xsi:type="dcterms:W3CDTF">2018-03-13T19:51:16Z</dcterms:modified>
</cp:coreProperties>
</file>