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F232-94DE-A64F-8EC3-549D90A0131E}" type="datetimeFigureOut">
              <a:rPr lang="en-US" smtClean="0"/>
              <a:t>17/03/2013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FEE8-0C18-CE4C-B409-EA6E113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47811" y="3437820"/>
            <a:ext cx="2822420" cy="2360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1971" y="355460"/>
            <a:ext cx="3168808" cy="63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class</a:t>
            </a:r>
            <a:r>
              <a:rPr lang="en-US" sz="1100" dirty="0" smtClean="0"/>
              <a:t> </a:t>
            </a:r>
            <a:r>
              <a:rPr lang="en-US" sz="1100" dirty="0" err="1" smtClean="0"/>
              <a:t>CPU_Stage</a:t>
            </a:r>
            <a:r>
              <a:rPr lang="en-US" sz="1100" dirty="0" smtClean="0"/>
              <a:t>: </a:t>
            </a:r>
            <a:r>
              <a:rPr lang="en-US" sz="1100" b="1" dirty="0" smtClean="0"/>
              <a:t>public</a:t>
            </a:r>
            <a:r>
              <a:rPr lang="en-US" sz="1100" dirty="0" smtClean="0"/>
              <a:t> </a:t>
            </a:r>
            <a:r>
              <a:rPr lang="en-US" sz="1100" dirty="0" err="1" smtClean="0"/>
              <a:t>ff_node</a:t>
            </a:r>
            <a:r>
              <a:rPr lang="en-US" sz="1100" dirty="0" smtClean="0"/>
              <a:t>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…</a:t>
            </a:r>
          </a:p>
          <a:p>
            <a:r>
              <a:rPr lang="en-US" sz="1100" b="1" dirty="0" smtClean="0"/>
              <a:t>c</a:t>
            </a:r>
            <a:r>
              <a:rPr lang="en-US" sz="1100" b="1" dirty="0" smtClean="0"/>
              <a:t>lass</a:t>
            </a:r>
            <a:r>
              <a:rPr lang="en-US" sz="1100" dirty="0" smtClean="0"/>
              <a:t> </a:t>
            </a:r>
            <a:r>
              <a:rPr lang="en-US" sz="1100" dirty="0" err="1" smtClean="0"/>
              <a:t>ff_first_stage</a:t>
            </a:r>
            <a:r>
              <a:rPr lang="en-US" sz="1100" dirty="0" smtClean="0"/>
              <a:t>: </a:t>
            </a:r>
            <a:r>
              <a:rPr lang="en-US" sz="1100" b="1" dirty="0" smtClean="0"/>
              <a:t>public</a:t>
            </a:r>
            <a:r>
              <a:rPr lang="en-US" sz="1100" dirty="0" smtClean="0"/>
              <a:t> </a:t>
            </a:r>
            <a:r>
              <a:rPr lang="en-US" sz="1100" dirty="0" err="1" smtClean="0"/>
              <a:t>ff_node</a:t>
            </a:r>
            <a:r>
              <a:rPr lang="en-US" sz="1100" dirty="0" smtClean="0"/>
              <a:t> {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…</a:t>
            </a:r>
          </a:p>
          <a:p>
            <a:endParaRPr lang="en-US" sz="1100" dirty="0"/>
          </a:p>
          <a:p>
            <a:r>
              <a:rPr lang="en-US" sz="1100" b="1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</a:t>
            </a:r>
            <a:r>
              <a:rPr lang="en-US" sz="1100" b="1" dirty="0" smtClean="0"/>
              <a:t>char</a:t>
            </a:r>
            <a:r>
              <a:rPr lang="en-US" sz="1100" dirty="0" smtClean="0"/>
              <a:t> * </a:t>
            </a:r>
            <a:r>
              <a:rPr lang="en-US" sz="1100" dirty="0" err="1" smtClean="0"/>
              <a:t>argv</a:t>
            </a:r>
            <a:r>
              <a:rPr lang="en-US" sz="1100" dirty="0" smtClean="0"/>
              <a:t>[]) {</a:t>
            </a:r>
          </a:p>
          <a:p>
            <a:r>
              <a:rPr lang="en-US" sz="1100" dirty="0" smtClean="0"/>
              <a:t>  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NIMGS;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char</a:t>
            </a:r>
            <a:r>
              <a:rPr lang="en-US" sz="1100" dirty="0" smtClean="0"/>
              <a:t> **images;</a:t>
            </a:r>
          </a:p>
          <a:p>
            <a:endParaRPr lang="en-US" sz="1100" dirty="0" smtClean="0"/>
          </a:p>
          <a:p>
            <a:r>
              <a:rPr lang="en-US" sz="1100" dirty="0" smtClean="0"/>
              <a:t>  …</a:t>
            </a:r>
          </a:p>
          <a:p>
            <a:endParaRPr lang="en-US" sz="1100" dirty="0"/>
          </a:p>
          <a:p>
            <a:r>
              <a:rPr lang="en-US" sz="1100" dirty="0" smtClean="0"/>
              <a:t>  images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 *)*NIMGS);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for</a:t>
            </a:r>
            <a:r>
              <a:rPr lang="en-US" sz="1100" dirty="0" smtClean="0"/>
              <a:t> 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=0; </a:t>
            </a:r>
            <a:r>
              <a:rPr lang="en-US" sz="1100" dirty="0" err="1" smtClean="0"/>
              <a:t>i</a:t>
            </a:r>
            <a:r>
              <a:rPr lang="en-US" sz="1100" dirty="0" smtClean="0"/>
              <a:t>&lt;NIMGS;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r>
              <a:rPr lang="en-US" sz="1100" dirty="0" smtClean="0"/>
              <a:t>    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)*20);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sprintf</a:t>
            </a:r>
            <a:r>
              <a:rPr lang="en-US" sz="1100" dirty="0" smtClean="0"/>
              <a:t>(images[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],"images/</a:t>
            </a:r>
            <a:r>
              <a:rPr lang="en-US" sz="1100" dirty="0" err="1" smtClean="0"/>
              <a:t>image%d.png</a:t>
            </a:r>
            <a:r>
              <a:rPr lang="en-US" sz="1100" dirty="0" smtClean="0"/>
              <a:t>", </a:t>
            </a:r>
            <a:r>
              <a:rPr lang="en-US" sz="1100" dirty="0" err="1" smtClean="0"/>
              <a:t>i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ff_farm</a:t>
            </a:r>
            <a:r>
              <a:rPr lang="en-US" sz="1100" dirty="0" smtClean="0"/>
              <a:t>&lt;&gt; </a:t>
            </a:r>
            <a:r>
              <a:rPr lang="en-US" sz="1100" dirty="0" err="1" smtClean="0"/>
              <a:t>global_farm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global_farm.add_collector</a:t>
            </a:r>
            <a:r>
              <a:rPr lang="en-US" sz="1100" dirty="0" smtClean="0"/>
              <a:t>(NULL);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std</a:t>
            </a:r>
            <a:r>
              <a:rPr lang="en-US" sz="1100" dirty="0" smtClean="0"/>
              <a:t>::vector&lt;</a:t>
            </a:r>
            <a:r>
              <a:rPr lang="en-US" sz="1100" dirty="0" err="1" smtClean="0"/>
              <a:t>ff_node</a:t>
            </a:r>
            <a:r>
              <a:rPr lang="en-US" sz="1100" dirty="0" smtClean="0"/>
              <a:t>*&gt; </a:t>
            </a:r>
            <a:r>
              <a:rPr lang="en-US" sz="1100" dirty="0" err="1" smtClean="0"/>
              <a:t>gw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for</a:t>
            </a:r>
            <a:r>
              <a:rPr lang="en-US" sz="1100" dirty="0" smtClean="0"/>
              <a:t> 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=0; </a:t>
            </a:r>
            <a:r>
              <a:rPr lang="en-US" sz="1100" dirty="0" err="1" smtClean="0"/>
              <a:t>i</a:t>
            </a:r>
            <a:r>
              <a:rPr lang="en-US" sz="1100" dirty="0" smtClean="0"/>
              <a:t>&lt;</a:t>
            </a:r>
            <a:r>
              <a:rPr lang="en-US" sz="1100" dirty="0" err="1" smtClean="0"/>
              <a:t>nworkers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++)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gw.push_back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 </a:t>
            </a:r>
            <a:r>
              <a:rPr lang="en-US" sz="1100" dirty="0" err="1" smtClean="0"/>
              <a:t>ff_pipe_first_stage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global_farm.add_workers</a:t>
            </a:r>
            <a:r>
              <a:rPr lang="en-US" sz="1100" dirty="0" smtClean="0"/>
              <a:t>(</a:t>
            </a:r>
            <a:r>
              <a:rPr lang="en-US" sz="1100" dirty="0" err="1" smtClean="0"/>
              <a:t>gw</a:t>
            </a:r>
            <a:r>
              <a:rPr lang="en-US" sz="1100" dirty="0" smtClean="0"/>
              <a:t>);</a:t>
            </a:r>
          </a:p>
          <a:p>
            <a:endParaRPr lang="en-US" sz="1100" dirty="0" smtClean="0"/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 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(</a:t>
            </a:r>
            <a:r>
              <a:rPr lang="en-US" sz="1100" dirty="0" err="1" smtClean="0"/>
              <a:t>NIMGS,images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ff_pipeline</a:t>
            </a:r>
            <a:r>
              <a:rPr lang="en-US" sz="1100" dirty="0" smtClean="0"/>
              <a:t> pipe;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(&amp;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(&amp;</a:t>
            </a:r>
            <a:r>
              <a:rPr lang="en-US" sz="1100" dirty="0" err="1" smtClean="0"/>
              <a:t>global_farm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 </a:t>
            </a:r>
            <a:r>
              <a:rPr lang="en-US" sz="1100" dirty="0" err="1" smtClean="0"/>
              <a:t>CPU_Stage</a:t>
            </a:r>
            <a:r>
              <a:rPr lang="en-US" sz="1100" dirty="0" smtClean="0"/>
              <a:t>);</a:t>
            </a:r>
          </a:p>
          <a:p>
            <a:endParaRPr lang="en-US" sz="1100" dirty="0"/>
          </a:p>
          <a:p>
            <a:r>
              <a:rPr lang="en-US" sz="1100" dirty="0" smtClean="0"/>
              <a:t>  …</a:t>
            </a:r>
          </a:p>
          <a:p>
            <a:endParaRPr lang="en-US" sz="1000" dirty="0"/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    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168808" y="377400"/>
            <a:ext cx="2822420" cy="86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8808" y="3564564"/>
            <a:ext cx="2822420" cy="11688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003" y="377400"/>
            <a:ext cx="3168808" cy="53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class</a:t>
            </a:r>
            <a:r>
              <a:rPr lang="en-US" sz="1100" dirty="0" smtClean="0"/>
              <a:t> </a:t>
            </a:r>
            <a:r>
              <a:rPr lang="en-US" sz="1100" dirty="0" err="1" smtClean="0"/>
              <a:t>CPU_Stage</a:t>
            </a:r>
            <a:r>
              <a:rPr lang="en-US" sz="1100" dirty="0" smtClean="0"/>
              <a:t>: </a:t>
            </a:r>
            <a:r>
              <a:rPr lang="en-US" sz="1100" b="1" dirty="0" smtClean="0"/>
              <a:t>public</a:t>
            </a:r>
            <a:r>
              <a:rPr lang="en-US" sz="1100" dirty="0" smtClean="0"/>
              <a:t> </a:t>
            </a:r>
            <a:r>
              <a:rPr lang="en-US" sz="1100" dirty="0" err="1" smtClean="0"/>
              <a:t>ff_node</a:t>
            </a:r>
            <a:r>
              <a:rPr lang="en-US" sz="1100" dirty="0" smtClean="0"/>
              <a:t> {</a:t>
            </a:r>
          </a:p>
          <a:p>
            <a:r>
              <a:rPr lang="en-US" sz="1100" dirty="0" smtClean="0"/>
              <a:t>  …</a:t>
            </a:r>
          </a:p>
          <a:p>
            <a:endParaRPr lang="en-US" sz="1100" dirty="0" smtClean="0"/>
          </a:p>
          <a:p>
            <a:r>
              <a:rPr lang="en-US" sz="1100" b="1" dirty="0"/>
              <a:t>c</a:t>
            </a:r>
            <a:r>
              <a:rPr lang="en-US" sz="1100" b="1" dirty="0" smtClean="0"/>
              <a:t>lass</a:t>
            </a:r>
            <a:r>
              <a:rPr lang="en-US" sz="1100" dirty="0" smtClean="0"/>
              <a:t> </a:t>
            </a:r>
            <a:r>
              <a:rPr lang="en-US" sz="1100" dirty="0" err="1" smtClean="0"/>
              <a:t>ff_first_stage</a:t>
            </a:r>
            <a:r>
              <a:rPr lang="en-US" sz="1100" dirty="0" smtClean="0"/>
              <a:t>: </a:t>
            </a:r>
            <a:r>
              <a:rPr lang="en-US" sz="1100" b="1" dirty="0" smtClean="0"/>
              <a:t>public</a:t>
            </a:r>
            <a:r>
              <a:rPr lang="en-US" sz="1100" dirty="0" smtClean="0"/>
              <a:t> </a:t>
            </a:r>
            <a:r>
              <a:rPr lang="en-US" sz="1100" dirty="0" err="1" smtClean="0"/>
              <a:t>ff_node</a:t>
            </a:r>
            <a:r>
              <a:rPr lang="en-US" sz="1100" dirty="0" smtClean="0"/>
              <a:t> { </a:t>
            </a:r>
          </a:p>
          <a:p>
            <a:r>
              <a:rPr lang="en-US" sz="1100" dirty="0" smtClean="0"/>
              <a:t>  …</a:t>
            </a:r>
          </a:p>
          <a:p>
            <a:r>
              <a:rPr lang="en-US" sz="1100" dirty="0" smtClean="0"/>
              <a:t>I</a:t>
            </a:r>
          </a:p>
          <a:p>
            <a:endParaRPr lang="en-US" sz="1100" dirty="0"/>
          </a:p>
          <a:p>
            <a:r>
              <a:rPr lang="en-US" sz="1100" b="1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</a:t>
            </a:r>
            <a:r>
              <a:rPr lang="en-US" sz="1100" b="1" dirty="0" smtClean="0"/>
              <a:t>char</a:t>
            </a:r>
            <a:r>
              <a:rPr lang="en-US" sz="1100" dirty="0" smtClean="0"/>
              <a:t> * </a:t>
            </a:r>
            <a:r>
              <a:rPr lang="en-US" sz="1100" dirty="0" err="1" smtClean="0"/>
              <a:t>argv</a:t>
            </a:r>
            <a:r>
              <a:rPr lang="en-US" sz="1100" dirty="0" smtClean="0"/>
              <a:t>[]) {</a:t>
            </a:r>
          </a:p>
          <a:p>
            <a:r>
              <a:rPr lang="en-US" sz="1100" dirty="0" smtClean="0"/>
              <a:t>  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NIMGS;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char</a:t>
            </a:r>
            <a:r>
              <a:rPr lang="en-US" sz="1100" dirty="0" smtClean="0"/>
              <a:t> **images;</a:t>
            </a:r>
          </a:p>
          <a:p>
            <a:endParaRPr lang="en-US" sz="1100" dirty="0" smtClean="0"/>
          </a:p>
          <a:p>
            <a:r>
              <a:rPr lang="en-US" sz="1100" dirty="0" smtClean="0"/>
              <a:t>  ….</a:t>
            </a:r>
          </a:p>
          <a:p>
            <a:endParaRPr lang="en-US" sz="1100" dirty="0" smtClean="0"/>
          </a:p>
          <a:p>
            <a:r>
              <a:rPr lang="en-US" sz="1100" dirty="0" smtClean="0"/>
              <a:t>  images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 *)*NIMGS);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for</a:t>
            </a:r>
            <a:r>
              <a:rPr lang="en-US" sz="1100" dirty="0" smtClean="0"/>
              <a:t> 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=0; </a:t>
            </a:r>
            <a:r>
              <a:rPr lang="en-US" sz="1100" dirty="0" err="1" smtClean="0"/>
              <a:t>i</a:t>
            </a:r>
            <a:r>
              <a:rPr lang="en-US" sz="1100" dirty="0" smtClean="0"/>
              <a:t>&lt;NIMGS;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r>
              <a:rPr lang="en-US" sz="1100" dirty="0" smtClean="0"/>
              <a:t>    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)*20);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sprintf</a:t>
            </a:r>
            <a:r>
              <a:rPr lang="en-US" sz="1100" dirty="0" smtClean="0"/>
              <a:t>(images[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],"images/</a:t>
            </a:r>
            <a:r>
              <a:rPr lang="en-US" sz="1100" dirty="0" err="1" smtClean="0"/>
              <a:t>image%d.png</a:t>
            </a:r>
            <a:r>
              <a:rPr lang="en-US" sz="1100" dirty="0" smtClean="0"/>
              <a:t>", </a:t>
            </a:r>
            <a:r>
              <a:rPr lang="en-US" sz="1100" dirty="0" err="1" smtClean="0"/>
              <a:t>i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}</a:t>
            </a:r>
          </a:p>
          <a:p>
            <a:endParaRPr lang="en-US" sz="1100" dirty="0" smtClean="0"/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 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(</a:t>
            </a:r>
            <a:r>
              <a:rPr lang="en-US" sz="1100" dirty="0" err="1" smtClean="0"/>
              <a:t>NIMGS,images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ff_pipeline</a:t>
            </a:r>
            <a:r>
              <a:rPr lang="en-US" sz="1100" dirty="0" smtClean="0"/>
              <a:t> pipe;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(&amp;</a:t>
            </a:r>
            <a:r>
              <a:rPr lang="en-US" sz="1100" dirty="0" err="1" smtClean="0"/>
              <a:t>streamgen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 </a:t>
            </a:r>
            <a:r>
              <a:rPr lang="en-US" sz="1100" dirty="0" err="1" smtClean="0"/>
              <a:t>ff_pipe_first_stage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pipe.add_stage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 </a:t>
            </a:r>
            <a:r>
              <a:rPr lang="en-US" sz="1100" dirty="0" err="1" smtClean="0"/>
              <a:t>CPU_Stage</a:t>
            </a:r>
            <a:r>
              <a:rPr lang="en-US" sz="1100" dirty="0" smtClean="0"/>
              <a:t>);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…</a:t>
            </a:r>
          </a:p>
          <a:p>
            <a:endParaRPr lang="en-US" sz="1100" dirty="0"/>
          </a:p>
          <a:p>
            <a:r>
              <a:rPr lang="en-US" sz="1100" dirty="0" smtClean="0"/>
              <a:t>}</a:t>
            </a:r>
          </a:p>
          <a:p>
            <a:r>
              <a:rPr lang="en-US" sz="1000" dirty="0" smtClean="0"/>
              <a:t>    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141121" y="3437819"/>
            <a:ext cx="2257936" cy="692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486154"/>
            <a:ext cx="316880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</a:t>
            </a:r>
            <a:r>
              <a:rPr lang="en-US" sz="1100" b="1" dirty="0" smtClean="0"/>
              <a:t>char</a:t>
            </a:r>
            <a:r>
              <a:rPr lang="en-US" sz="1100" dirty="0" smtClean="0"/>
              <a:t> * </a:t>
            </a:r>
            <a:r>
              <a:rPr lang="en-US" sz="1100" dirty="0" err="1" smtClean="0"/>
              <a:t>argv</a:t>
            </a:r>
            <a:r>
              <a:rPr lang="en-US" sz="1100" dirty="0" smtClean="0"/>
              <a:t>[]) {</a:t>
            </a:r>
          </a:p>
          <a:p>
            <a:r>
              <a:rPr lang="en-US" sz="1100" dirty="0" smtClean="0"/>
              <a:t> 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NIMGS;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char</a:t>
            </a:r>
            <a:r>
              <a:rPr lang="en-US" sz="1100" dirty="0" smtClean="0"/>
              <a:t> **images;</a:t>
            </a:r>
          </a:p>
          <a:p>
            <a:endParaRPr lang="en-US" sz="1100" dirty="0" smtClean="0"/>
          </a:p>
          <a:p>
            <a:r>
              <a:rPr lang="en-US" sz="1100" dirty="0" smtClean="0"/>
              <a:t>  …</a:t>
            </a:r>
          </a:p>
          <a:p>
            <a:endParaRPr lang="en-US" sz="1100" dirty="0" smtClean="0"/>
          </a:p>
          <a:p>
            <a:r>
              <a:rPr lang="en-US" sz="1100" dirty="0" smtClean="0"/>
              <a:t>  images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 *)*NIMGS);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for</a:t>
            </a:r>
            <a:r>
              <a:rPr lang="en-US" sz="1100" dirty="0" smtClean="0"/>
              <a:t> (</a:t>
            </a:r>
            <a:r>
              <a:rPr lang="en-US" sz="1100" b="1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=0; </a:t>
            </a:r>
            <a:r>
              <a:rPr lang="en-US" sz="1100" dirty="0" err="1" smtClean="0"/>
              <a:t>i</a:t>
            </a:r>
            <a:r>
              <a:rPr lang="en-US" sz="1100" dirty="0" smtClean="0"/>
              <a:t>&lt;NIMGS;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r>
              <a:rPr lang="en-US" sz="1100" dirty="0" smtClean="0"/>
              <a:t>    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 = (</a:t>
            </a:r>
            <a:r>
              <a:rPr lang="en-US" sz="1100" b="1" dirty="0" smtClean="0"/>
              <a:t>char</a:t>
            </a:r>
            <a:r>
              <a:rPr lang="en-US" sz="1100" dirty="0" smtClean="0"/>
              <a:t> *) </a:t>
            </a:r>
            <a:r>
              <a:rPr lang="en-US" sz="1100" dirty="0" err="1" smtClean="0"/>
              <a:t>malloc</a:t>
            </a:r>
            <a:r>
              <a:rPr lang="en-US" sz="1100" dirty="0" smtClean="0"/>
              <a:t> 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</a:t>
            </a:r>
            <a:r>
              <a:rPr lang="en-US" sz="1100" b="1" dirty="0" smtClean="0"/>
              <a:t>char</a:t>
            </a:r>
            <a:r>
              <a:rPr lang="en-US" sz="1100" dirty="0" smtClean="0"/>
              <a:t>)*20);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sprintf</a:t>
            </a:r>
            <a:r>
              <a:rPr lang="en-US" sz="1100" dirty="0" smtClean="0"/>
              <a:t>(images[</a:t>
            </a:r>
            <a:r>
              <a:rPr lang="en-US" sz="1100" dirty="0" err="1" smtClean="0"/>
              <a:t>i</a:t>
            </a:r>
            <a:r>
              <a:rPr lang="en-US" sz="1100" dirty="0" smtClean="0"/>
              <a:t>],"images/</a:t>
            </a:r>
            <a:r>
              <a:rPr lang="en-US" sz="1100" dirty="0" err="1" smtClean="0"/>
              <a:t>image%d.png</a:t>
            </a:r>
            <a:r>
              <a:rPr lang="en-US" sz="1100" dirty="0" smtClean="0"/>
              <a:t>", </a:t>
            </a:r>
            <a:r>
              <a:rPr lang="en-US" sz="1100" dirty="0" err="1" smtClean="0"/>
              <a:t>i</a:t>
            </a:r>
            <a:r>
              <a:rPr lang="en-US" sz="1100" dirty="0" smtClean="0"/>
              <a:t>);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   </a:t>
            </a:r>
            <a:r>
              <a:rPr lang="en-US" sz="1100" b="1" dirty="0" smtClean="0"/>
              <a:t>void</a:t>
            </a:r>
            <a:r>
              <a:rPr lang="en-US" sz="1100" dirty="0" smtClean="0"/>
              <a:t> * res1 = </a:t>
            </a:r>
            <a:r>
              <a:rPr lang="en-US" sz="1100" dirty="0" err="1" smtClean="0"/>
              <a:t>readImage</a:t>
            </a:r>
            <a:r>
              <a:rPr lang="en-US" sz="1100" dirty="0" smtClean="0"/>
              <a:t>(image[</a:t>
            </a:r>
            <a:r>
              <a:rPr lang="en-US" sz="1100" dirty="0" err="1" smtClean="0"/>
              <a:t>i</a:t>
            </a:r>
            <a:r>
              <a:rPr lang="en-US" sz="1100" dirty="0" smtClean="0"/>
              <a:t>]);</a:t>
            </a:r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</a:t>
            </a:r>
            <a:r>
              <a:rPr lang="en-US" sz="1100" dirty="0" smtClean="0"/>
              <a:t> * res2 = </a:t>
            </a:r>
            <a:r>
              <a:rPr lang="en-US" sz="1100" dirty="0" err="1" smtClean="0"/>
              <a:t>processImage</a:t>
            </a:r>
            <a:r>
              <a:rPr lang="en-US" sz="1100" dirty="0" smtClean="0"/>
              <a:t>(res);</a:t>
            </a:r>
            <a:endParaRPr lang="en-US" sz="1100" dirty="0"/>
          </a:p>
          <a:p>
            <a:r>
              <a:rPr lang="en-US" sz="1100" dirty="0" smtClean="0"/>
              <a:t>   </a:t>
            </a:r>
            <a:endParaRPr lang="en-US" sz="1100" dirty="0"/>
          </a:p>
          <a:p>
            <a:r>
              <a:rPr lang="en-US" sz="1100" dirty="0" smtClean="0"/>
              <a:t>   …</a:t>
            </a:r>
          </a:p>
          <a:p>
            <a:endParaRPr lang="en-US" sz="1100" dirty="0"/>
          </a:p>
          <a:p>
            <a:r>
              <a:rPr lang="en-US" sz="1100" dirty="0" smtClean="0"/>
              <a:t>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99057" y="3437819"/>
            <a:ext cx="769751" cy="1267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9057" y="4130514"/>
            <a:ext cx="769751" cy="6029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91228" y="3437819"/>
            <a:ext cx="256583" cy="1267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1228" y="4733415"/>
            <a:ext cx="256583" cy="10646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2205" y="755301"/>
            <a:ext cx="20670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09252" y="377400"/>
            <a:ext cx="859556" cy="3779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09252" y="755301"/>
            <a:ext cx="859556" cy="4889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5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497</Words>
  <Application>Microsoft Macintosh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Computer Science, Uni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Brown</dc:creator>
  <cp:lastModifiedBy>Christopher Brown</cp:lastModifiedBy>
  <cp:revision>7</cp:revision>
  <dcterms:created xsi:type="dcterms:W3CDTF">2013-03-17T21:26:08Z</dcterms:created>
  <dcterms:modified xsi:type="dcterms:W3CDTF">2013-03-17T21:55:27Z</dcterms:modified>
</cp:coreProperties>
</file>