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6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637B4-5B3B-4C93-81DD-ABD866BA1E9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C499E-9CBD-463A-8085-918368640586}">
      <dgm:prSet/>
      <dgm:spPr/>
      <dgm:t>
        <a:bodyPr/>
        <a:lstStyle/>
        <a:p>
          <a:r>
            <a:rPr lang="en-IN"/>
            <a:t>Glance to the Sprint:1 product backlogs</a:t>
          </a:r>
          <a:endParaRPr lang="en-US"/>
        </a:p>
      </dgm:t>
    </dgm:pt>
    <dgm:pt modelId="{3FF5C582-80FB-42E6-B895-2B919BF7927D}" type="parTrans" cxnId="{52B3357C-F7B0-4F5B-AF6B-DB8AD288CAB4}">
      <dgm:prSet/>
      <dgm:spPr/>
      <dgm:t>
        <a:bodyPr/>
        <a:lstStyle/>
        <a:p>
          <a:endParaRPr lang="en-US"/>
        </a:p>
      </dgm:t>
    </dgm:pt>
    <dgm:pt modelId="{93C6E5D0-EFA7-4329-94FD-85206FA32DD1}" type="sibTrans" cxnId="{52B3357C-F7B0-4F5B-AF6B-DB8AD288CAB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39B7FEF-02C7-4056-8316-BF60BA03E02F}">
      <dgm:prSet/>
      <dgm:spPr/>
      <dgm:t>
        <a:bodyPr/>
        <a:lstStyle/>
        <a:p>
          <a:r>
            <a:rPr lang="en-IN"/>
            <a:t>Sprint:2 Product Backlogs </a:t>
          </a:r>
          <a:endParaRPr lang="en-US"/>
        </a:p>
      </dgm:t>
    </dgm:pt>
    <dgm:pt modelId="{1AB53D3C-24CE-414E-AF8E-B534FCC05AE4}" type="parTrans" cxnId="{843C8E80-280B-4A4C-A224-0FE21135FC50}">
      <dgm:prSet/>
      <dgm:spPr/>
      <dgm:t>
        <a:bodyPr/>
        <a:lstStyle/>
        <a:p>
          <a:endParaRPr lang="en-US"/>
        </a:p>
      </dgm:t>
    </dgm:pt>
    <dgm:pt modelId="{161E3C08-4049-4341-A02F-ABED35A3CA50}" type="sibTrans" cxnId="{843C8E80-280B-4A4C-A224-0FE21135FC5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CD90F2F-39FA-41E7-8D40-9158C32436E4}">
      <dgm:prSet/>
      <dgm:spPr/>
      <dgm:t>
        <a:bodyPr/>
        <a:lstStyle/>
        <a:p>
          <a:r>
            <a:rPr lang="en-IN" dirty="0"/>
            <a:t>Future Product Backlogs</a:t>
          </a:r>
          <a:endParaRPr lang="en-US" dirty="0"/>
        </a:p>
      </dgm:t>
    </dgm:pt>
    <dgm:pt modelId="{24442902-391F-4256-8255-B6C86BE68610}" type="parTrans" cxnId="{49B28CA6-6313-42FA-93EC-A572AD48E0BE}">
      <dgm:prSet/>
      <dgm:spPr/>
      <dgm:t>
        <a:bodyPr/>
        <a:lstStyle/>
        <a:p>
          <a:endParaRPr lang="en-US"/>
        </a:p>
      </dgm:t>
    </dgm:pt>
    <dgm:pt modelId="{216121CB-617F-4022-B470-A37A80365F13}" type="sibTrans" cxnId="{49B28CA6-6313-42FA-93EC-A572AD48E0B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DE2863C-92FE-4C1A-9E9D-B559EE1786BC}">
      <dgm:prSet/>
      <dgm:spPr/>
      <dgm:t>
        <a:bodyPr/>
        <a:lstStyle/>
        <a:p>
          <a:r>
            <a:rPr lang="en-US" dirty="0"/>
            <a:t>Screenshots</a:t>
          </a:r>
        </a:p>
      </dgm:t>
    </dgm:pt>
    <dgm:pt modelId="{E886700A-B22D-4E16-8462-90A00C2EC77C}" type="parTrans" cxnId="{D0C294FA-7B31-4028-970B-6F9E101DF047}">
      <dgm:prSet/>
      <dgm:spPr/>
      <dgm:t>
        <a:bodyPr/>
        <a:lstStyle/>
        <a:p>
          <a:endParaRPr lang="en-IN"/>
        </a:p>
      </dgm:t>
    </dgm:pt>
    <dgm:pt modelId="{710DFB33-5C97-4E4A-B658-27260C237EF9}" type="sibTrans" cxnId="{D0C294FA-7B31-4028-970B-6F9E101DF047}">
      <dgm:prSet phldrT="4"/>
      <dgm:spPr/>
      <dgm:t>
        <a:bodyPr/>
        <a:lstStyle/>
        <a:p>
          <a:r>
            <a:rPr lang="en-US"/>
            <a:t>4</a:t>
          </a:r>
        </a:p>
        <a:p>
          <a:endParaRPr lang="en-US"/>
        </a:p>
      </dgm:t>
    </dgm:pt>
    <dgm:pt modelId="{4FC8422A-00AA-46A0-A518-49484D4C12E3}" type="pres">
      <dgm:prSet presAssocID="{AE6637B4-5B3B-4C93-81DD-ABD866BA1E96}" presName="Name0" presStyleCnt="0">
        <dgm:presLayoutVars>
          <dgm:animLvl val="lvl"/>
          <dgm:resizeHandles val="exact"/>
        </dgm:presLayoutVars>
      </dgm:prSet>
      <dgm:spPr/>
    </dgm:pt>
    <dgm:pt modelId="{BB14CCA6-EC52-492C-99C1-1D768E0802AA}" type="pres">
      <dgm:prSet presAssocID="{A88C499E-9CBD-463A-8085-918368640586}" presName="compositeNode" presStyleCnt="0">
        <dgm:presLayoutVars>
          <dgm:bulletEnabled val="1"/>
        </dgm:presLayoutVars>
      </dgm:prSet>
      <dgm:spPr/>
    </dgm:pt>
    <dgm:pt modelId="{2297CC47-6AB4-40FB-87F5-E87A61337179}" type="pres">
      <dgm:prSet presAssocID="{A88C499E-9CBD-463A-8085-918368640586}" presName="bgRect" presStyleLbl="bgAccFollowNode1" presStyleIdx="0" presStyleCnt="4"/>
      <dgm:spPr/>
    </dgm:pt>
    <dgm:pt modelId="{E2C1D013-3A38-4255-96F4-0C5D9D1BF8CF}" type="pres">
      <dgm:prSet presAssocID="{93C6E5D0-EFA7-4329-94FD-85206FA32DD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42F8A29-A546-41DA-83EE-BDD75BF49F09}" type="pres">
      <dgm:prSet presAssocID="{A88C499E-9CBD-463A-8085-918368640586}" presName="bottomLine" presStyleLbl="alignNode1" presStyleIdx="1" presStyleCnt="8">
        <dgm:presLayoutVars/>
      </dgm:prSet>
      <dgm:spPr/>
    </dgm:pt>
    <dgm:pt modelId="{4D1A0CBB-5A10-4FC1-8DF7-11C40E99D67A}" type="pres">
      <dgm:prSet presAssocID="{A88C499E-9CBD-463A-8085-918368640586}" presName="nodeText" presStyleLbl="bgAccFollowNode1" presStyleIdx="0" presStyleCnt="4">
        <dgm:presLayoutVars>
          <dgm:bulletEnabled val="1"/>
        </dgm:presLayoutVars>
      </dgm:prSet>
      <dgm:spPr/>
    </dgm:pt>
    <dgm:pt modelId="{36F1A6E2-9823-4A04-8443-B802CD449EDB}" type="pres">
      <dgm:prSet presAssocID="{93C6E5D0-EFA7-4329-94FD-85206FA32DD1}" presName="sibTrans" presStyleCnt="0"/>
      <dgm:spPr/>
    </dgm:pt>
    <dgm:pt modelId="{31CB63BC-F83D-4B29-8C97-B307B664D457}" type="pres">
      <dgm:prSet presAssocID="{239B7FEF-02C7-4056-8316-BF60BA03E02F}" presName="compositeNode" presStyleCnt="0">
        <dgm:presLayoutVars>
          <dgm:bulletEnabled val="1"/>
        </dgm:presLayoutVars>
      </dgm:prSet>
      <dgm:spPr/>
    </dgm:pt>
    <dgm:pt modelId="{63CDD560-68B3-4610-AD2C-126124CF5BD2}" type="pres">
      <dgm:prSet presAssocID="{239B7FEF-02C7-4056-8316-BF60BA03E02F}" presName="bgRect" presStyleLbl="bgAccFollowNode1" presStyleIdx="1" presStyleCnt="4"/>
      <dgm:spPr/>
    </dgm:pt>
    <dgm:pt modelId="{8117C3AE-2B83-4AFE-ACC9-DA53BA4AACE7}" type="pres">
      <dgm:prSet presAssocID="{161E3C08-4049-4341-A02F-ABED35A3CA5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5C0C86E-0EC8-4DFE-B633-F3737D7EF517}" type="pres">
      <dgm:prSet presAssocID="{239B7FEF-02C7-4056-8316-BF60BA03E02F}" presName="bottomLine" presStyleLbl="alignNode1" presStyleIdx="3" presStyleCnt="8">
        <dgm:presLayoutVars/>
      </dgm:prSet>
      <dgm:spPr/>
    </dgm:pt>
    <dgm:pt modelId="{236B80D1-B4B3-4894-81DF-840ED355A617}" type="pres">
      <dgm:prSet presAssocID="{239B7FEF-02C7-4056-8316-BF60BA03E02F}" presName="nodeText" presStyleLbl="bgAccFollowNode1" presStyleIdx="1" presStyleCnt="4">
        <dgm:presLayoutVars>
          <dgm:bulletEnabled val="1"/>
        </dgm:presLayoutVars>
      </dgm:prSet>
      <dgm:spPr/>
    </dgm:pt>
    <dgm:pt modelId="{760A5929-184A-4E93-BBBE-0E9E6EFA7AAA}" type="pres">
      <dgm:prSet presAssocID="{161E3C08-4049-4341-A02F-ABED35A3CA50}" presName="sibTrans" presStyleCnt="0"/>
      <dgm:spPr/>
    </dgm:pt>
    <dgm:pt modelId="{EBB0646A-8130-4B39-8718-3A54AD0D5E4E}" type="pres">
      <dgm:prSet presAssocID="{4CD90F2F-39FA-41E7-8D40-9158C32436E4}" presName="compositeNode" presStyleCnt="0">
        <dgm:presLayoutVars>
          <dgm:bulletEnabled val="1"/>
        </dgm:presLayoutVars>
      </dgm:prSet>
      <dgm:spPr/>
    </dgm:pt>
    <dgm:pt modelId="{C0544657-030A-4668-A7EC-FCB763CE4BA3}" type="pres">
      <dgm:prSet presAssocID="{4CD90F2F-39FA-41E7-8D40-9158C32436E4}" presName="bgRect" presStyleLbl="bgAccFollowNode1" presStyleIdx="2" presStyleCnt="4"/>
      <dgm:spPr/>
    </dgm:pt>
    <dgm:pt modelId="{1F22128E-5F4F-4C40-87E2-15BDE7782802}" type="pres">
      <dgm:prSet presAssocID="{216121CB-617F-4022-B470-A37A80365F1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FBE7ED0-202E-4C1D-AC07-836DBD31AB31}" type="pres">
      <dgm:prSet presAssocID="{4CD90F2F-39FA-41E7-8D40-9158C32436E4}" presName="bottomLine" presStyleLbl="alignNode1" presStyleIdx="5" presStyleCnt="8">
        <dgm:presLayoutVars/>
      </dgm:prSet>
      <dgm:spPr/>
    </dgm:pt>
    <dgm:pt modelId="{D8BAD1AB-23FB-4067-8B4F-1F1BCCE4109A}" type="pres">
      <dgm:prSet presAssocID="{4CD90F2F-39FA-41E7-8D40-9158C32436E4}" presName="nodeText" presStyleLbl="bgAccFollowNode1" presStyleIdx="2" presStyleCnt="4">
        <dgm:presLayoutVars>
          <dgm:bulletEnabled val="1"/>
        </dgm:presLayoutVars>
      </dgm:prSet>
      <dgm:spPr/>
    </dgm:pt>
    <dgm:pt modelId="{D11D676C-DAF1-4486-937F-7390BAA8BCCA}" type="pres">
      <dgm:prSet presAssocID="{216121CB-617F-4022-B470-A37A80365F13}" presName="sibTrans" presStyleCnt="0"/>
      <dgm:spPr/>
    </dgm:pt>
    <dgm:pt modelId="{FAF5051C-CF5E-4B57-A69F-2E189C18CF31}" type="pres">
      <dgm:prSet presAssocID="{FDE2863C-92FE-4C1A-9E9D-B559EE1786BC}" presName="compositeNode" presStyleCnt="0">
        <dgm:presLayoutVars>
          <dgm:bulletEnabled val="1"/>
        </dgm:presLayoutVars>
      </dgm:prSet>
      <dgm:spPr/>
    </dgm:pt>
    <dgm:pt modelId="{7F427886-18EB-411C-A77D-AB895C8C3BBF}" type="pres">
      <dgm:prSet presAssocID="{FDE2863C-92FE-4C1A-9E9D-B559EE1786BC}" presName="bgRect" presStyleLbl="bgAccFollowNode1" presStyleIdx="3" presStyleCnt="4"/>
      <dgm:spPr/>
    </dgm:pt>
    <dgm:pt modelId="{8D579D42-1372-4A2F-81D7-3A4B1638DFF1}" type="pres">
      <dgm:prSet presAssocID="{710DFB33-5C97-4E4A-B658-27260C237EF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01D40A8-4B6A-45FC-8CAD-95174BC618AA}" type="pres">
      <dgm:prSet presAssocID="{FDE2863C-92FE-4C1A-9E9D-B559EE1786BC}" presName="bottomLine" presStyleLbl="alignNode1" presStyleIdx="7" presStyleCnt="8">
        <dgm:presLayoutVars/>
      </dgm:prSet>
      <dgm:spPr/>
    </dgm:pt>
    <dgm:pt modelId="{51440D4E-DB62-4435-8888-E3ACB3B08B77}" type="pres">
      <dgm:prSet presAssocID="{FDE2863C-92FE-4C1A-9E9D-B559EE1786B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877F300-95C8-4BB5-B75E-40B0068CEE88}" type="presOf" srcId="{710DFB33-5C97-4E4A-B658-27260C237EF9}" destId="{8D579D42-1372-4A2F-81D7-3A4B1638DFF1}" srcOrd="0" destOrd="0" presId="urn:microsoft.com/office/officeart/2016/7/layout/BasicLinearProcessNumbered"/>
    <dgm:cxn modelId="{ADD63C02-3198-4663-A2A5-5B8281E4B500}" type="presOf" srcId="{4CD90F2F-39FA-41E7-8D40-9158C32436E4}" destId="{C0544657-030A-4668-A7EC-FCB763CE4BA3}" srcOrd="0" destOrd="0" presId="urn:microsoft.com/office/officeart/2016/7/layout/BasicLinearProcessNumbered"/>
    <dgm:cxn modelId="{C4191A14-5546-4DA3-810E-0B14B70E4781}" type="presOf" srcId="{AE6637B4-5B3B-4C93-81DD-ABD866BA1E96}" destId="{4FC8422A-00AA-46A0-A518-49484D4C12E3}" srcOrd="0" destOrd="0" presId="urn:microsoft.com/office/officeart/2016/7/layout/BasicLinearProcessNumbered"/>
    <dgm:cxn modelId="{6DA05E63-342C-4DA2-90BD-CB359E6C2289}" type="presOf" srcId="{161E3C08-4049-4341-A02F-ABED35A3CA50}" destId="{8117C3AE-2B83-4AFE-ACC9-DA53BA4AACE7}" srcOrd="0" destOrd="0" presId="urn:microsoft.com/office/officeart/2016/7/layout/BasicLinearProcessNumbered"/>
    <dgm:cxn modelId="{950E926A-B7E4-4691-8C54-00A36496BC27}" type="presOf" srcId="{239B7FEF-02C7-4056-8316-BF60BA03E02F}" destId="{63CDD560-68B3-4610-AD2C-126124CF5BD2}" srcOrd="0" destOrd="0" presId="urn:microsoft.com/office/officeart/2016/7/layout/BasicLinearProcessNumbered"/>
    <dgm:cxn modelId="{23D63271-4E61-49EA-A642-CDBB4E835A9C}" type="presOf" srcId="{A88C499E-9CBD-463A-8085-918368640586}" destId="{2297CC47-6AB4-40FB-87F5-E87A61337179}" srcOrd="0" destOrd="0" presId="urn:microsoft.com/office/officeart/2016/7/layout/BasicLinearProcessNumbered"/>
    <dgm:cxn modelId="{32EE7A71-CDAA-4D11-877B-D53176E56606}" type="presOf" srcId="{FDE2863C-92FE-4C1A-9E9D-B559EE1786BC}" destId="{7F427886-18EB-411C-A77D-AB895C8C3BBF}" srcOrd="0" destOrd="0" presId="urn:microsoft.com/office/officeart/2016/7/layout/BasicLinearProcessNumbered"/>
    <dgm:cxn modelId="{52B3357C-F7B0-4F5B-AF6B-DB8AD288CAB4}" srcId="{AE6637B4-5B3B-4C93-81DD-ABD866BA1E96}" destId="{A88C499E-9CBD-463A-8085-918368640586}" srcOrd="0" destOrd="0" parTransId="{3FF5C582-80FB-42E6-B895-2B919BF7927D}" sibTransId="{93C6E5D0-EFA7-4329-94FD-85206FA32DD1}"/>
    <dgm:cxn modelId="{843C8E80-280B-4A4C-A224-0FE21135FC50}" srcId="{AE6637B4-5B3B-4C93-81DD-ABD866BA1E96}" destId="{239B7FEF-02C7-4056-8316-BF60BA03E02F}" srcOrd="1" destOrd="0" parTransId="{1AB53D3C-24CE-414E-AF8E-B534FCC05AE4}" sibTransId="{161E3C08-4049-4341-A02F-ABED35A3CA50}"/>
    <dgm:cxn modelId="{03034686-3F46-4B63-8CF9-31E2FEC6F106}" type="presOf" srcId="{93C6E5D0-EFA7-4329-94FD-85206FA32DD1}" destId="{E2C1D013-3A38-4255-96F4-0C5D9D1BF8CF}" srcOrd="0" destOrd="0" presId="urn:microsoft.com/office/officeart/2016/7/layout/BasicLinearProcessNumbered"/>
    <dgm:cxn modelId="{5BD62487-494E-497B-9621-90DB3FC64427}" type="presOf" srcId="{FDE2863C-92FE-4C1A-9E9D-B559EE1786BC}" destId="{51440D4E-DB62-4435-8888-E3ACB3B08B77}" srcOrd="1" destOrd="0" presId="urn:microsoft.com/office/officeart/2016/7/layout/BasicLinearProcessNumbered"/>
    <dgm:cxn modelId="{074C8E95-35C8-49A4-B133-2E294236CA4F}" type="presOf" srcId="{A88C499E-9CBD-463A-8085-918368640586}" destId="{4D1A0CBB-5A10-4FC1-8DF7-11C40E99D67A}" srcOrd="1" destOrd="0" presId="urn:microsoft.com/office/officeart/2016/7/layout/BasicLinearProcessNumbered"/>
    <dgm:cxn modelId="{49B28CA6-6313-42FA-93EC-A572AD48E0BE}" srcId="{AE6637B4-5B3B-4C93-81DD-ABD866BA1E96}" destId="{4CD90F2F-39FA-41E7-8D40-9158C32436E4}" srcOrd="2" destOrd="0" parTransId="{24442902-391F-4256-8255-B6C86BE68610}" sibTransId="{216121CB-617F-4022-B470-A37A80365F13}"/>
    <dgm:cxn modelId="{9A027DB3-9453-4DEC-9218-01D532D35B36}" type="presOf" srcId="{239B7FEF-02C7-4056-8316-BF60BA03E02F}" destId="{236B80D1-B4B3-4894-81DF-840ED355A617}" srcOrd="1" destOrd="0" presId="urn:microsoft.com/office/officeart/2016/7/layout/BasicLinearProcessNumbered"/>
    <dgm:cxn modelId="{79C74EBA-2CF3-4291-9276-082218CBD375}" type="presOf" srcId="{4CD90F2F-39FA-41E7-8D40-9158C32436E4}" destId="{D8BAD1AB-23FB-4067-8B4F-1F1BCCE4109A}" srcOrd="1" destOrd="0" presId="urn:microsoft.com/office/officeart/2016/7/layout/BasicLinearProcessNumbered"/>
    <dgm:cxn modelId="{B07026F3-8CD1-44AD-9024-7F7D5A8E08C5}" type="presOf" srcId="{216121CB-617F-4022-B470-A37A80365F13}" destId="{1F22128E-5F4F-4C40-87E2-15BDE7782802}" srcOrd="0" destOrd="0" presId="urn:microsoft.com/office/officeart/2016/7/layout/BasicLinearProcessNumbered"/>
    <dgm:cxn modelId="{D0C294FA-7B31-4028-970B-6F9E101DF047}" srcId="{AE6637B4-5B3B-4C93-81DD-ABD866BA1E96}" destId="{FDE2863C-92FE-4C1A-9E9D-B559EE1786BC}" srcOrd="3" destOrd="0" parTransId="{E886700A-B22D-4E16-8462-90A00C2EC77C}" sibTransId="{710DFB33-5C97-4E4A-B658-27260C237EF9}"/>
    <dgm:cxn modelId="{04C286D8-4D96-46BC-9374-D771B8B19A8B}" type="presParOf" srcId="{4FC8422A-00AA-46A0-A518-49484D4C12E3}" destId="{BB14CCA6-EC52-492C-99C1-1D768E0802AA}" srcOrd="0" destOrd="0" presId="urn:microsoft.com/office/officeart/2016/7/layout/BasicLinearProcessNumbered"/>
    <dgm:cxn modelId="{41090631-1EDB-49C1-9947-D24D853027EF}" type="presParOf" srcId="{BB14CCA6-EC52-492C-99C1-1D768E0802AA}" destId="{2297CC47-6AB4-40FB-87F5-E87A61337179}" srcOrd="0" destOrd="0" presId="urn:microsoft.com/office/officeart/2016/7/layout/BasicLinearProcessNumbered"/>
    <dgm:cxn modelId="{DC981DE1-F67B-4D32-A12C-DAEC93A8184B}" type="presParOf" srcId="{BB14CCA6-EC52-492C-99C1-1D768E0802AA}" destId="{E2C1D013-3A38-4255-96F4-0C5D9D1BF8CF}" srcOrd="1" destOrd="0" presId="urn:microsoft.com/office/officeart/2016/7/layout/BasicLinearProcessNumbered"/>
    <dgm:cxn modelId="{8C57D63A-8D1E-4BC7-8BB4-5E944D6746EB}" type="presParOf" srcId="{BB14CCA6-EC52-492C-99C1-1D768E0802AA}" destId="{E42F8A29-A546-41DA-83EE-BDD75BF49F09}" srcOrd="2" destOrd="0" presId="urn:microsoft.com/office/officeart/2016/7/layout/BasicLinearProcessNumbered"/>
    <dgm:cxn modelId="{1F317A35-3ADC-4B44-B435-50E94064F3D5}" type="presParOf" srcId="{BB14CCA6-EC52-492C-99C1-1D768E0802AA}" destId="{4D1A0CBB-5A10-4FC1-8DF7-11C40E99D67A}" srcOrd="3" destOrd="0" presId="urn:microsoft.com/office/officeart/2016/7/layout/BasicLinearProcessNumbered"/>
    <dgm:cxn modelId="{AF4A48AE-5D74-4497-8BEF-C8953A8A826A}" type="presParOf" srcId="{4FC8422A-00AA-46A0-A518-49484D4C12E3}" destId="{36F1A6E2-9823-4A04-8443-B802CD449EDB}" srcOrd="1" destOrd="0" presId="urn:microsoft.com/office/officeart/2016/7/layout/BasicLinearProcessNumbered"/>
    <dgm:cxn modelId="{A11C8267-986F-4F9D-8B81-01897AD3A095}" type="presParOf" srcId="{4FC8422A-00AA-46A0-A518-49484D4C12E3}" destId="{31CB63BC-F83D-4B29-8C97-B307B664D457}" srcOrd="2" destOrd="0" presId="urn:microsoft.com/office/officeart/2016/7/layout/BasicLinearProcessNumbered"/>
    <dgm:cxn modelId="{07B181F6-7B63-43F7-8960-9EEB644A7879}" type="presParOf" srcId="{31CB63BC-F83D-4B29-8C97-B307B664D457}" destId="{63CDD560-68B3-4610-AD2C-126124CF5BD2}" srcOrd="0" destOrd="0" presId="urn:microsoft.com/office/officeart/2016/7/layout/BasicLinearProcessNumbered"/>
    <dgm:cxn modelId="{83D52407-DA89-4F81-8D19-DDB418BDCBBA}" type="presParOf" srcId="{31CB63BC-F83D-4B29-8C97-B307B664D457}" destId="{8117C3AE-2B83-4AFE-ACC9-DA53BA4AACE7}" srcOrd="1" destOrd="0" presId="urn:microsoft.com/office/officeart/2016/7/layout/BasicLinearProcessNumbered"/>
    <dgm:cxn modelId="{C33A98B2-3DC9-4753-9114-139D34F13CD0}" type="presParOf" srcId="{31CB63BC-F83D-4B29-8C97-B307B664D457}" destId="{B5C0C86E-0EC8-4DFE-B633-F3737D7EF517}" srcOrd="2" destOrd="0" presId="urn:microsoft.com/office/officeart/2016/7/layout/BasicLinearProcessNumbered"/>
    <dgm:cxn modelId="{D91C78B1-FF3F-41E6-948E-1D2B0741A98D}" type="presParOf" srcId="{31CB63BC-F83D-4B29-8C97-B307B664D457}" destId="{236B80D1-B4B3-4894-81DF-840ED355A617}" srcOrd="3" destOrd="0" presId="urn:microsoft.com/office/officeart/2016/7/layout/BasicLinearProcessNumbered"/>
    <dgm:cxn modelId="{6821C380-EFC0-458B-87BD-A13E30E4A2D2}" type="presParOf" srcId="{4FC8422A-00AA-46A0-A518-49484D4C12E3}" destId="{760A5929-184A-4E93-BBBE-0E9E6EFA7AAA}" srcOrd="3" destOrd="0" presId="urn:microsoft.com/office/officeart/2016/7/layout/BasicLinearProcessNumbered"/>
    <dgm:cxn modelId="{E0F92906-39DE-4B02-B047-BA7C8AF5F6D6}" type="presParOf" srcId="{4FC8422A-00AA-46A0-A518-49484D4C12E3}" destId="{EBB0646A-8130-4B39-8718-3A54AD0D5E4E}" srcOrd="4" destOrd="0" presId="urn:microsoft.com/office/officeart/2016/7/layout/BasicLinearProcessNumbered"/>
    <dgm:cxn modelId="{8267332D-A6F0-4AAB-9D0C-4B6AD25A016E}" type="presParOf" srcId="{EBB0646A-8130-4B39-8718-3A54AD0D5E4E}" destId="{C0544657-030A-4668-A7EC-FCB763CE4BA3}" srcOrd="0" destOrd="0" presId="urn:microsoft.com/office/officeart/2016/7/layout/BasicLinearProcessNumbered"/>
    <dgm:cxn modelId="{738E3876-E8E1-4647-9FE6-FA0EF51EAB09}" type="presParOf" srcId="{EBB0646A-8130-4B39-8718-3A54AD0D5E4E}" destId="{1F22128E-5F4F-4C40-87E2-15BDE7782802}" srcOrd="1" destOrd="0" presId="urn:microsoft.com/office/officeart/2016/7/layout/BasicLinearProcessNumbered"/>
    <dgm:cxn modelId="{454DF908-1913-4AB2-8985-09644F8E4729}" type="presParOf" srcId="{EBB0646A-8130-4B39-8718-3A54AD0D5E4E}" destId="{0FBE7ED0-202E-4C1D-AC07-836DBD31AB31}" srcOrd="2" destOrd="0" presId="urn:microsoft.com/office/officeart/2016/7/layout/BasicLinearProcessNumbered"/>
    <dgm:cxn modelId="{357F7E5C-954B-4BE9-A18C-FA4B3BC0084F}" type="presParOf" srcId="{EBB0646A-8130-4B39-8718-3A54AD0D5E4E}" destId="{D8BAD1AB-23FB-4067-8B4F-1F1BCCE4109A}" srcOrd="3" destOrd="0" presId="urn:microsoft.com/office/officeart/2016/7/layout/BasicLinearProcessNumbered"/>
    <dgm:cxn modelId="{3AED4BA9-B7D3-482C-B585-1DE39819B83D}" type="presParOf" srcId="{4FC8422A-00AA-46A0-A518-49484D4C12E3}" destId="{D11D676C-DAF1-4486-937F-7390BAA8BCCA}" srcOrd="5" destOrd="0" presId="urn:microsoft.com/office/officeart/2016/7/layout/BasicLinearProcessNumbered"/>
    <dgm:cxn modelId="{7B25619C-6F1D-4F7E-839A-1731222BB198}" type="presParOf" srcId="{4FC8422A-00AA-46A0-A518-49484D4C12E3}" destId="{FAF5051C-CF5E-4B57-A69F-2E189C18CF31}" srcOrd="6" destOrd="0" presId="urn:microsoft.com/office/officeart/2016/7/layout/BasicLinearProcessNumbered"/>
    <dgm:cxn modelId="{B7CF6744-2CC5-41F2-9937-33062605563B}" type="presParOf" srcId="{FAF5051C-CF5E-4B57-A69F-2E189C18CF31}" destId="{7F427886-18EB-411C-A77D-AB895C8C3BBF}" srcOrd="0" destOrd="0" presId="urn:microsoft.com/office/officeart/2016/7/layout/BasicLinearProcessNumbered"/>
    <dgm:cxn modelId="{EE232247-4DB3-4AD5-81F8-F77E0F94E9A5}" type="presParOf" srcId="{FAF5051C-CF5E-4B57-A69F-2E189C18CF31}" destId="{8D579D42-1372-4A2F-81D7-3A4B1638DFF1}" srcOrd="1" destOrd="0" presId="urn:microsoft.com/office/officeart/2016/7/layout/BasicLinearProcessNumbered"/>
    <dgm:cxn modelId="{3E2498BD-3938-420B-B6BE-055696BD856F}" type="presParOf" srcId="{FAF5051C-CF5E-4B57-A69F-2E189C18CF31}" destId="{501D40A8-4B6A-45FC-8CAD-95174BC618AA}" srcOrd="2" destOrd="0" presId="urn:microsoft.com/office/officeart/2016/7/layout/BasicLinearProcessNumbered"/>
    <dgm:cxn modelId="{21D1FBA7-7AE6-442D-AB30-95416785C81C}" type="presParOf" srcId="{FAF5051C-CF5E-4B57-A69F-2E189C18CF31}" destId="{51440D4E-DB62-4435-8888-E3ACB3B08B7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7CC47-6AB4-40FB-87F5-E87A61337179}">
      <dsp:nvSpPr>
        <dsp:cNvPr id="0" name=""/>
        <dsp:cNvSpPr/>
      </dsp:nvSpPr>
      <dsp:spPr>
        <a:xfrm>
          <a:off x="3007" y="0"/>
          <a:ext cx="2385993" cy="29619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Glance to the Sprint:1 product backlogs</a:t>
          </a:r>
          <a:endParaRPr lang="en-US" sz="2000" kern="1200"/>
        </a:p>
      </dsp:txBody>
      <dsp:txXfrm>
        <a:off x="3007" y="1125558"/>
        <a:ext cx="2385993" cy="1777197"/>
      </dsp:txXfrm>
    </dsp:sp>
    <dsp:sp modelId="{E2C1D013-3A38-4255-96F4-0C5D9D1BF8CF}">
      <dsp:nvSpPr>
        <dsp:cNvPr id="0" name=""/>
        <dsp:cNvSpPr/>
      </dsp:nvSpPr>
      <dsp:spPr>
        <a:xfrm>
          <a:off x="751704" y="296199"/>
          <a:ext cx="888598" cy="88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</a:t>
          </a:r>
        </a:p>
      </dsp:txBody>
      <dsp:txXfrm>
        <a:off x="881836" y="426331"/>
        <a:ext cx="628334" cy="628334"/>
      </dsp:txXfrm>
    </dsp:sp>
    <dsp:sp modelId="{E42F8A29-A546-41DA-83EE-BDD75BF49F09}">
      <dsp:nvSpPr>
        <dsp:cNvPr id="0" name=""/>
        <dsp:cNvSpPr/>
      </dsp:nvSpPr>
      <dsp:spPr>
        <a:xfrm>
          <a:off x="3007" y="2961924"/>
          <a:ext cx="2385993" cy="72"/>
        </a:xfrm>
        <a:prstGeom prst="rect">
          <a:avLst/>
        </a:prstGeom>
        <a:solidFill>
          <a:schemeClr val="accent2">
            <a:hueOff val="64738"/>
            <a:satOff val="-6856"/>
            <a:lumOff val="-168"/>
            <a:alphaOff val="0"/>
          </a:schemeClr>
        </a:solidFill>
        <a:ln w="15875" cap="rnd" cmpd="sng" algn="ctr">
          <a:solidFill>
            <a:schemeClr val="accent2">
              <a:hueOff val="64738"/>
              <a:satOff val="-6856"/>
              <a:lumOff val="-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D560-68B3-4610-AD2C-126124CF5BD2}">
      <dsp:nvSpPr>
        <dsp:cNvPr id="0" name=""/>
        <dsp:cNvSpPr/>
      </dsp:nvSpPr>
      <dsp:spPr>
        <a:xfrm>
          <a:off x="2627600" y="0"/>
          <a:ext cx="2385993" cy="2961995"/>
        </a:xfrm>
        <a:prstGeom prst="rect">
          <a:avLst/>
        </a:prstGeom>
        <a:solidFill>
          <a:schemeClr val="accent2">
            <a:tint val="40000"/>
            <a:alpha val="90000"/>
            <a:hueOff val="309552"/>
            <a:satOff val="-13952"/>
            <a:lumOff val="-9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09552"/>
              <a:satOff val="-13952"/>
              <a:lumOff val="-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Sprint:2 Product Backlogs </a:t>
          </a:r>
          <a:endParaRPr lang="en-US" sz="2000" kern="1200"/>
        </a:p>
      </dsp:txBody>
      <dsp:txXfrm>
        <a:off x="2627600" y="1125558"/>
        <a:ext cx="2385993" cy="1777197"/>
      </dsp:txXfrm>
    </dsp:sp>
    <dsp:sp modelId="{8117C3AE-2B83-4AFE-ACC9-DA53BA4AACE7}">
      <dsp:nvSpPr>
        <dsp:cNvPr id="0" name=""/>
        <dsp:cNvSpPr/>
      </dsp:nvSpPr>
      <dsp:spPr>
        <a:xfrm>
          <a:off x="3376297" y="296199"/>
          <a:ext cx="888598" cy="888598"/>
        </a:xfrm>
        <a:prstGeom prst="ellipse">
          <a:avLst/>
        </a:prstGeom>
        <a:solidFill>
          <a:schemeClr val="accent2">
            <a:hueOff val="129476"/>
            <a:satOff val="-13712"/>
            <a:lumOff val="-336"/>
            <a:alphaOff val="0"/>
          </a:schemeClr>
        </a:solidFill>
        <a:ln w="15875" cap="rnd" cmpd="sng" algn="ctr">
          <a:solidFill>
            <a:schemeClr val="accent2">
              <a:hueOff val="129476"/>
              <a:satOff val="-13712"/>
              <a:lumOff val="-3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</a:t>
          </a:r>
        </a:p>
      </dsp:txBody>
      <dsp:txXfrm>
        <a:off x="3506429" y="426331"/>
        <a:ext cx="628334" cy="628334"/>
      </dsp:txXfrm>
    </dsp:sp>
    <dsp:sp modelId="{B5C0C86E-0EC8-4DFE-B633-F3737D7EF517}">
      <dsp:nvSpPr>
        <dsp:cNvPr id="0" name=""/>
        <dsp:cNvSpPr/>
      </dsp:nvSpPr>
      <dsp:spPr>
        <a:xfrm>
          <a:off x="2627600" y="2961924"/>
          <a:ext cx="2385993" cy="72"/>
        </a:xfrm>
        <a:prstGeom prst="rect">
          <a:avLst/>
        </a:prstGeom>
        <a:solidFill>
          <a:schemeClr val="accent2">
            <a:hueOff val="194214"/>
            <a:satOff val="-20568"/>
            <a:lumOff val="-504"/>
            <a:alphaOff val="0"/>
          </a:schemeClr>
        </a:solidFill>
        <a:ln w="15875" cap="rnd" cmpd="sng" algn="ctr">
          <a:solidFill>
            <a:schemeClr val="accent2">
              <a:hueOff val="194214"/>
              <a:satOff val="-20568"/>
              <a:lumOff val="-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4657-030A-4668-A7EC-FCB763CE4BA3}">
      <dsp:nvSpPr>
        <dsp:cNvPr id="0" name=""/>
        <dsp:cNvSpPr/>
      </dsp:nvSpPr>
      <dsp:spPr>
        <a:xfrm>
          <a:off x="5252192" y="0"/>
          <a:ext cx="2385993" cy="2961995"/>
        </a:xfrm>
        <a:prstGeom prst="rect">
          <a:avLst/>
        </a:prstGeom>
        <a:solidFill>
          <a:schemeClr val="accent2">
            <a:tint val="40000"/>
            <a:alpha val="90000"/>
            <a:hueOff val="619104"/>
            <a:satOff val="-27904"/>
            <a:lumOff val="-196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619104"/>
              <a:satOff val="-27904"/>
              <a:lumOff val="-1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Future Product Backlogs</a:t>
          </a:r>
          <a:endParaRPr lang="en-US" sz="2000" kern="1200" dirty="0"/>
        </a:p>
      </dsp:txBody>
      <dsp:txXfrm>
        <a:off x="5252192" y="1125558"/>
        <a:ext cx="2385993" cy="1777197"/>
      </dsp:txXfrm>
    </dsp:sp>
    <dsp:sp modelId="{1F22128E-5F4F-4C40-87E2-15BDE7782802}">
      <dsp:nvSpPr>
        <dsp:cNvPr id="0" name=""/>
        <dsp:cNvSpPr/>
      </dsp:nvSpPr>
      <dsp:spPr>
        <a:xfrm>
          <a:off x="6000889" y="296199"/>
          <a:ext cx="888598" cy="888598"/>
        </a:xfrm>
        <a:prstGeom prst="ellipse">
          <a:avLst/>
        </a:prstGeom>
        <a:solidFill>
          <a:schemeClr val="accent2">
            <a:hueOff val="258951"/>
            <a:satOff val="-27425"/>
            <a:lumOff val="-672"/>
            <a:alphaOff val="0"/>
          </a:schemeClr>
        </a:solidFill>
        <a:ln w="15875" cap="rnd" cmpd="sng" algn="ctr">
          <a:solidFill>
            <a:schemeClr val="accent2">
              <a:hueOff val="258951"/>
              <a:satOff val="-27425"/>
              <a:lumOff val="-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</a:t>
          </a:r>
        </a:p>
      </dsp:txBody>
      <dsp:txXfrm>
        <a:off x="6131021" y="426331"/>
        <a:ext cx="628334" cy="628334"/>
      </dsp:txXfrm>
    </dsp:sp>
    <dsp:sp modelId="{0FBE7ED0-202E-4C1D-AC07-836DBD31AB31}">
      <dsp:nvSpPr>
        <dsp:cNvPr id="0" name=""/>
        <dsp:cNvSpPr/>
      </dsp:nvSpPr>
      <dsp:spPr>
        <a:xfrm>
          <a:off x="5252192" y="2961924"/>
          <a:ext cx="2385993" cy="72"/>
        </a:xfrm>
        <a:prstGeom prst="rect">
          <a:avLst/>
        </a:prstGeom>
        <a:solidFill>
          <a:schemeClr val="accent2">
            <a:hueOff val="323689"/>
            <a:satOff val="-34281"/>
            <a:lumOff val="-840"/>
            <a:alphaOff val="0"/>
          </a:schemeClr>
        </a:solidFill>
        <a:ln w="15875" cap="rnd" cmpd="sng" algn="ctr">
          <a:solidFill>
            <a:schemeClr val="accent2">
              <a:hueOff val="323689"/>
              <a:satOff val="-34281"/>
              <a:lumOff val="-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27886-18EB-411C-A77D-AB895C8C3BBF}">
      <dsp:nvSpPr>
        <dsp:cNvPr id="0" name=""/>
        <dsp:cNvSpPr/>
      </dsp:nvSpPr>
      <dsp:spPr>
        <a:xfrm>
          <a:off x="7876785" y="0"/>
          <a:ext cx="2385993" cy="2961995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Screenshots</a:t>
          </a:r>
        </a:p>
      </dsp:txBody>
      <dsp:txXfrm>
        <a:off x="7876785" y="1125558"/>
        <a:ext cx="2385993" cy="1777197"/>
      </dsp:txXfrm>
    </dsp:sp>
    <dsp:sp modelId="{8D579D42-1372-4A2F-81D7-3A4B1638DFF1}">
      <dsp:nvSpPr>
        <dsp:cNvPr id="0" name=""/>
        <dsp:cNvSpPr/>
      </dsp:nvSpPr>
      <dsp:spPr>
        <a:xfrm>
          <a:off x="8625482" y="296199"/>
          <a:ext cx="888598" cy="888598"/>
        </a:xfrm>
        <a:prstGeom prst="ellipse">
          <a:avLst/>
        </a:prstGeom>
        <a:solidFill>
          <a:schemeClr val="accent2">
            <a:hueOff val="388427"/>
            <a:satOff val="-41137"/>
            <a:lumOff val="-1008"/>
            <a:alphaOff val="0"/>
          </a:schemeClr>
        </a:solidFill>
        <a:ln w="15875" cap="rnd" cmpd="sng" algn="ctr">
          <a:solidFill>
            <a:schemeClr val="accent2">
              <a:hueOff val="388427"/>
              <a:satOff val="-41137"/>
              <a:lumOff val="-1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55614" y="426331"/>
        <a:ext cx="628334" cy="628334"/>
      </dsp:txXfrm>
    </dsp:sp>
    <dsp:sp modelId="{501D40A8-4B6A-45FC-8CAD-95174BC618AA}">
      <dsp:nvSpPr>
        <dsp:cNvPr id="0" name=""/>
        <dsp:cNvSpPr/>
      </dsp:nvSpPr>
      <dsp:spPr>
        <a:xfrm>
          <a:off x="7876785" y="2961924"/>
          <a:ext cx="2385993" cy="72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BA10B5F5-5513-4B59-B6AA-358DC44A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486BB-64BE-42AC-9116-A4AE12E06A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23"/>
          <a:stretch/>
        </p:blipFill>
        <p:spPr bwMode="auto">
          <a:xfrm>
            <a:off x="7540750" y="-5534"/>
            <a:ext cx="4651250" cy="3431766"/>
          </a:xfrm>
          <a:prstGeom prst="rect">
            <a:avLst/>
          </a:prstGeom>
          <a:noFill/>
        </p:spPr>
      </p:pic>
      <p:pic>
        <p:nvPicPr>
          <p:cNvPr id="2052" name="Picture 4" descr="Image result for online gadget shopping images">
            <a:extLst>
              <a:ext uri="{FF2B5EF4-FFF2-40B4-BE49-F238E27FC236}">
                <a16:creationId xmlns:a16="http://schemas.microsoft.com/office/drawing/2014/main" id="{149B4842-0599-4084-A3B6-6F7ACE3CB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555" b="3"/>
          <a:stretch/>
        </p:blipFill>
        <p:spPr bwMode="auto">
          <a:xfrm>
            <a:off x="7540750" y="3426232"/>
            <a:ext cx="4651250" cy="343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Connector 74">
            <a:extLst>
              <a:ext uri="{FF2B5EF4-FFF2-40B4-BE49-F238E27FC236}">
                <a16:creationId xmlns:a16="http://schemas.microsoft.com/office/drawing/2014/main" id="{68A8D426-A9C5-455E-BF48-DE291636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3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40749" y="3426234"/>
            <a:ext cx="4651251" cy="276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76">
            <a:extLst>
              <a:ext uri="{FF2B5EF4-FFF2-40B4-BE49-F238E27FC236}">
                <a16:creationId xmlns:a16="http://schemas.microsoft.com/office/drawing/2014/main" id="{5A773C92-1C1B-4389-A0F6-38396ADC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659F2-C7BB-4569-BE38-1EB3CFBEB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1430832"/>
            <a:ext cx="6963702" cy="3085674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GADGET PORTAL</a:t>
            </a:r>
            <a:br>
              <a:rPr lang="en-IN" sz="4000" b="1" u="sng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rgbClr val="FEFFFF"/>
                </a:solidFill>
              </a:rPr>
              <a:t>CSCI-6628-Object Oriented Analysis &amp; Design</a:t>
            </a:r>
            <a:endParaRPr lang="en-IN" sz="4000" b="1" u="sng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Freeform 23">
            <a:extLst>
              <a:ext uri="{FF2B5EF4-FFF2-40B4-BE49-F238E27FC236}">
                <a16:creationId xmlns:a16="http://schemas.microsoft.com/office/drawing/2014/main" id="{F2668A15-36E1-4989-84BC-BA74B2CD2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A1D72-7BA1-48E2-A932-9DE4F49C1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765" y="4798893"/>
            <a:ext cx="6675215" cy="13252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Prof. Thomas </a:t>
            </a:r>
            <a:r>
              <a:rPr lang="en-US" sz="1600" b="1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Shokite</a:t>
            </a:r>
            <a:endParaRPr lang="en-IN" sz="1600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16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Team-5 Payal Patel, </a:t>
            </a:r>
            <a:r>
              <a:rPr lang="en-IN" sz="1600" b="1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Manushi</a:t>
            </a:r>
            <a:r>
              <a:rPr lang="en-IN" sz="16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Vakharia</a:t>
            </a:r>
            <a:r>
              <a:rPr lang="en-IN" sz="16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Jaya Krishna</a:t>
            </a:r>
          </a:p>
        </p:txBody>
      </p:sp>
    </p:spTree>
    <p:extLst>
      <p:ext uri="{BB962C8B-B14F-4D97-AF65-F5344CB8AC3E}">
        <p14:creationId xmlns:p14="http://schemas.microsoft.com/office/powerpoint/2010/main" val="33566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6EF4A-3E30-472C-A30F-F1B3D282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5" y="435371"/>
            <a:ext cx="11425551" cy="60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C7151-1ED7-42BB-AF38-30DAE6773C42}"/>
              </a:ext>
            </a:extLst>
          </p:cNvPr>
          <p:cNvSpPr txBox="1"/>
          <p:nvPr/>
        </p:nvSpPr>
        <p:spPr>
          <a:xfrm>
            <a:off x="4916556" y="3090446"/>
            <a:ext cx="677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3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2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FFEAA-3215-4545-9728-2B3319CB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IN" b="1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BCB9A-4FFA-43FD-B945-49C915844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5205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4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BD80A4-BE97-413F-8F92-2945FD580483}"/>
              </a:ext>
            </a:extLst>
          </p:cNvPr>
          <p:cNvSpPr/>
          <p:nvPr/>
        </p:nvSpPr>
        <p:spPr>
          <a:xfrm>
            <a:off x="1762539" y="2054087"/>
            <a:ext cx="93030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design and develop an online system consists of latest mobile phones and its accessories.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feature that enables customers to get helped incase of any damage/problem from the webpage itself rather than walking in the store.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main characters who make the whole system, namely: Customer, System and an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system customer can view products of the interest.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ASP.net core with MVC, Microsoft SQL Server,HTML5, Bootstrap.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A71EA-D61C-4E0D-91E9-F784FAB6B764}"/>
              </a:ext>
            </a:extLst>
          </p:cNvPr>
          <p:cNvSpPr txBox="1"/>
          <p:nvPr/>
        </p:nvSpPr>
        <p:spPr>
          <a:xfrm>
            <a:off x="1762539" y="830422"/>
            <a:ext cx="930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highlights of the system,</a:t>
            </a:r>
          </a:p>
        </p:txBody>
      </p:sp>
    </p:spTree>
    <p:extLst>
      <p:ext uri="{BB962C8B-B14F-4D97-AF65-F5344CB8AC3E}">
        <p14:creationId xmlns:p14="http://schemas.microsoft.com/office/powerpoint/2010/main" val="25084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1DCC-A4C9-4A6F-B75F-3454F7E7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>
                <a:solidFill>
                  <a:srgbClr val="FEFFFF"/>
                </a:solidFill>
              </a:rPr>
              <a:t>Sprint:1 product backlogs</a:t>
            </a:r>
          </a:p>
        </p:txBody>
      </p:sp>
      <p:sp>
        <p:nvSpPr>
          <p:cNvPr id="1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C39CAA-B88F-47F7-A06B-A1B735605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28794"/>
              </p:ext>
            </p:extLst>
          </p:nvPr>
        </p:nvGraphicFramePr>
        <p:xfrm>
          <a:off x="5587994" y="1470860"/>
          <a:ext cx="5640503" cy="4754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7293">
                  <a:extLst>
                    <a:ext uri="{9D8B030D-6E8A-4147-A177-3AD203B41FA5}">
                      <a16:colId xmlns:a16="http://schemas.microsoft.com/office/drawing/2014/main" val="1914696621"/>
                    </a:ext>
                  </a:extLst>
                </a:gridCol>
                <a:gridCol w="1440715">
                  <a:extLst>
                    <a:ext uri="{9D8B030D-6E8A-4147-A177-3AD203B41FA5}">
                      <a16:colId xmlns:a16="http://schemas.microsoft.com/office/drawing/2014/main" val="3082575427"/>
                    </a:ext>
                  </a:extLst>
                </a:gridCol>
                <a:gridCol w="1072495">
                  <a:extLst>
                    <a:ext uri="{9D8B030D-6E8A-4147-A177-3AD203B41FA5}">
                      <a16:colId xmlns:a16="http://schemas.microsoft.com/office/drawing/2014/main" val="2837797431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Story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Estimation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Priority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extLst>
                  <a:ext uri="{0D108BD9-81ED-4DB2-BD59-A6C34878D82A}">
                    <a16:rowId xmlns:a16="http://schemas.microsoft.com/office/drawing/2014/main" val="1742123944"/>
                  </a:ext>
                </a:extLst>
              </a:tr>
              <a:tr h="5998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As an unauthorized user, I want to create a new account 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extLst>
                  <a:ext uri="{0D108BD9-81ED-4DB2-BD59-A6C34878D82A}">
                    <a16:rowId xmlns:a16="http://schemas.microsoft.com/office/drawing/2014/main" val="2630435050"/>
                  </a:ext>
                </a:extLst>
              </a:tr>
              <a:tr h="8902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As a user, I want to login into my personal account prior to browsing for items.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extLst>
                  <a:ext uri="{0D108BD9-81ED-4DB2-BD59-A6C34878D82A}">
                    <a16:rowId xmlns:a16="http://schemas.microsoft.com/office/drawing/2014/main" val="2660044669"/>
                  </a:ext>
                </a:extLst>
              </a:tr>
              <a:tr h="5998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As an authorized user, I want to be able to update my profile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extLst>
                  <a:ext uri="{0D108BD9-81ED-4DB2-BD59-A6C34878D82A}">
                    <a16:rowId xmlns:a16="http://schemas.microsoft.com/office/drawing/2014/main" val="3057714073"/>
                  </a:ext>
                </a:extLst>
              </a:tr>
              <a:tr h="8902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As an admin, I want customers to create their own account with unique username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extLst>
                  <a:ext uri="{0D108BD9-81ED-4DB2-BD59-A6C34878D82A}">
                    <a16:rowId xmlns:a16="http://schemas.microsoft.com/office/drawing/2014/main" val="3605187095"/>
                  </a:ext>
                </a:extLst>
              </a:tr>
              <a:tr h="5998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As a user, I want to be able to recover my account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5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397" marR="105397" marT="0" marB="0"/>
                </a:tc>
                <a:extLst>
                  <a:ext uri="{0D108BD9-81ED-4DB2-BD59-A6C34878D82A}">
                    <a16:rowId xmlns:a16="http://schemas.microsoft.com/office/drawing/2014/main" val="35919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2232-5495-4F25-8165-AE02008F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>
                <a:solidFill>
                  <a:srgbClr val="FEFFFF"/>
                </a:solidFill>
              </a:rPr>
              <a:t>Sprint: 2 Product Backlogs</a:t>
            </a: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E88C54-2F7E-4B31-A154-7E784C4D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32983"/>
              </p:ext>
            </p:extLst>
          </p:nvPr>
        </p:nvGraphicFramePr>
        <p:xfrm>
          <a:off x="5362339" y="284872"/>
          <a:ext cx="6651472" cy="6275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0128">
                  <a:extLst>
                    <a:ext uri="{9D8B030D-6E8A-4147-A177-3AD203B41FA5}">
                      <a16:colId xmlns:a16="http://schemas.microsoft.com/office/drawing/2014/main" val="2081576336"/>
                    </a:ext>
                  </a:extLst>
                </a:gridCol>
                <a:gridCol w="877003">
                  <a:extLst>
                    <a:ext uri="{9D8B030D-6E8A-4147-A177-3AD203B41FA5}">
                      <a16:colId xmlns:a16="http://schemas.microsoft.com/office/drawing/2014/main" val="595820754"/>
                    </a:ext>
                  </a:extLst>
                </a:gridCol>
                <a:gridCol w="1074341">
                  <a:extLst>
                    <a:ext uri="{9D8B030D-6E8A-4147-A177-3AD203B41FA5}">
                      <a16:colId xmlns:a16="http://schemas.microsoft.com/office/drawing/2014/main" val="2000401076"/>
                    </a:ext>
                  </a:extLst>
                </a:gridCol>
              </a:tblGrid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 a user, I want to be able to browse(search) products according to my choice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714008939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 an admin, I want to be able to add/remove items to/from the system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3600905942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be able to select a list of items that I wish to buy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1106027322"/>
                  </a:ext>
                </a:extLst>
              </a:tr>
              <a:tr h="4837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be able to add/remove items to/from the cart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2757685992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see every single detail of an item before making any purchase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1204018908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 a user, I want to be able to secure my purchase by buying coverage(warrantee) for it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3006444276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an admin, I want to be able to add/remove items according to their category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456101724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 an admin, I want to be able to perform maintenance at a scheduled time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1003000608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use the system anytime 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1288608463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be able to select any displayed items for purchase 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184321110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be able to purchase (check out with payment) any selected items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3461671151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user, I want to logout from the system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2657510616"/>
                  </a:ext>
                </a:extLst>
              </a:tr>
              <a:tr h="523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a trusted user, I want to get assistance under warranty period.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01" marR="50301" marT="0" marB="0"/>
                </a:tc>
                <a:extLst>
                  <a:ext uri="{0D108BD9-81ED-4DB2-BD59-A6C34878D82A}">
                    <a16:rowId xmlns:a16="http://schemas.microsoft.com/office/drawing/2014/main" val="189974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060-1064-4A36-A00F-D05792C4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>
                <a:solidFill>
                  <a:srgbClr val="FEFFFF"/>
                </a:solidFill>
              </a:rPr>
              <a:t>Future Product Backlogs</a:t>
            </a: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29ED1F-A6BB-483C-B2AB-41A43825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81607"/>
              </p:ext>
            </p:extLst>
          </p:nvPr>
        </p:nvGraphicFramePr>
        <p:xfrm>
          <a:off x="5804165" y="967417"/>
          <a:ext cx="5208162" cy="5343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271">
                  <a:extLst>
                    <a:ext uri="{9D8B030D-6E8A-4147-A177-3AD203B41FA5}">
                      <a16:colId xmlns:a16="http://schemas.microsoft.com/office/drawing/2014/main" val="1077134982"/>
                    </a:ext>
                  </a:extLst>
                </a:gridCol>
                <a:gridCol w="595187">
                  <a:extLst>
                    <a:ext uri="{9D8B030D-6E8A-4147-A177-3AD203B41FA5}">
                      <a16:colId xmlns:a16="http://schemas.microsoft.com/office/drawing/2014/main" val="2553045292"/>
                    </a:ext>
                  </a:extLst>
                </a:gridCol>
                <a:gridCol w="769704">
                  <a:extLst>
                    <a:ext uri="{9D8B030D-6E8A-4147-A177-3AD203B41FA5}">
                      <a16:colId xmlns:a16="http://schemas.microsoft.com/office/drawing/2014/main" val="192418894"/>
                    </a:ext>
                  </a:extLst>
                </a:gridCol>
              </a:tblGrid>
              <a:tr h="13563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 dirty="0">
                          <a:effectLst/>
                        </a:rPr>
                        <a:t>As a curious user, I want to be able to compare items of my interest.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extLst>
                  <a:ext uri="{0D108BD9-81ED-4DB2-BD59-A6C34878D82A}">
                    <a16:rowId xmlns:a16="http://schemas.microsoft.com/office/drawing/2014/main" val="2841267508"/>
                  </a:ext>
                </a:extLst>
              </a:tr>
              <a:tr h="1787046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As an admin, I want the system to use only safe and trusted payment gateway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extLst>
                  <a:ext uri="{0D108BD9-81ED-4DB2-BD59-A6C34878D82A}">
                    <a16:rowId xmlns:a16="http://schemas.microsoft.com/office/drawing/2014/main" val="3329624264"/>
                  </a:ext>
                </a:extLst>
              </a:tr>
              <a:tr h="1787046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As a user, I want to be able to receive conformation for my purchase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 dirty="0">
                          <a:effectLst/>
                        </a:rPr>
                        <a:t>19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870" marR="122870" marT="17065" marB="0"/>
                </a:tc>
                <a:extLst>
                  <a:ext uri="{0D108BD9-81ED-4DB2-BD59-A6C34878D82A}">
                    <a16:rowId xmlns:a16="http://schemas.microsoft.com/office/drawing/2014/main" val="302751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6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11F8-97BA-46F6-AC44-69B2312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63" y="173536"/>
            <a:ext cx="8911687" cy="1280890"/>
          </a:xfrm>
        </p:spPr>
        <p:txBody>
          <a:bodyPr/>
          <a:lstStyle/>
          <a:p>
            <a:r>
              <a:rPr lang="en-US" dirty="0"/>
              <a:t>Screenshots: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B96E2-39A1-4F5A-A690-B75052AF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6" y="1118783"/>
            <a:ext cx="10539601" cy="55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9D612-FA76-498C-99F2-A312E91F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2" y="769882"/>
            <a:ext cx="10460179" cy="551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6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4AA37-399F-49D5-9A90-1AE4B6CE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8" y="447763"/>
            <a:ext cx="11261144" cy="59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ONLINE GADGET PORTAL CSCI-6628-Object Oriented Analysis &amp; Design</vt:lpstr>
      <vt:lpstr>Contents</vt:lpstr>
      <vt:lpstr>PowerPoint Presentation</vt:lpstr>
      <vt:lpstr>Sprint:1 product backlogs</vt:lpstr>
      <vt:lpstr>Sprint: 2 Product Backlogs</vt:lpstr>
      <vt:lpstr>Future Product Backlogs</vt:lpstr>
      <vt:lpstr>Screenshots: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GADGET PORTAL CSCI-6628-Object Oriented Analysis &amp; Design</dc:title>
  <dc:creator>Payal</dc:creator>
  <cp:lastModifiedBy>Payal</cp:lastModifiedBy>
  <cp:revision>12</cp:revision>
  <dcterms:created xsi:type="dcterms:W3CDTF">2018-08-14T21:02:15Z</dcterms:created>
  <dcterms:modified xsi:type="dcterms:W3CDTF">2018-08-14T22:07:11Z</dcterms:modified>
</cp:coreProperties>
</file>