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28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91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391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456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52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75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98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19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98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53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5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87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39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177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6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F916E6-3051-4533-88BC-F7D0641BB4D7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58B766-E62E-463F-9E53-12DD9A5B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196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89B5E-44D0-47F2-84AC-C45C876F7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tx2"/>
                </a:solidFill>
              </a:rPr>
              <a:t>News APPS crawler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2490A-A57E-4D07-8779-05F6813A0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900">
                <a:solidFill>
                  <a:schemeClr val="tx1">
                    <a:alpha val="80000"/>
                  </a:schemeClr>
                </a:solidFill>
              </a:rPr>
              <a:t>Developed by:</a:t>
            </a:r>
          </a:p>
          <a:p>
            <a:pPr>
              <a:lnSpc>
                <a:spcPct val="90000"/>
              </a:lnSpc>
            </a:pPr>
            <a:r>
              <a:rPr lang="en-IN" sz="1900">
                <a:solidFill>
                  <a:schemeClr val="tx1">
                    <a:alpha val="80000"/>
                  </a:schemeClr>
                </a:solidFill>
              </a:rPr>
              <a:t>Jaya Krishna Vadlamudi</a:t>
            </a:r>
          </a:p>
          <a:p>
            <a:pPr>
              <a:lnSpc>
                <a:spcPct val="90000"/>
              </a:lnSpc>
            </a:pPr>
            <a:r>
              <a:rPr lang="en-IN" sz="1900">
                <a:solidFill>
                  <a:schemeClr val="tx1">
                    <a:alpha val="80000"/>
                  </a:schemeClr>
                </a:solidFill>
              </a:rPr>
              <a:t>Leela Chakravarthy</a:t>
            </a:r>
          </a:p>
        </p:txBody>
      </p:sp>
    </p:spTree>
    <p:extLst>
      <p:ext uri="{BB962C8B-B14F-4D97-AF65-F5344CB8AC3E}">
        <p14:creationId xmlns:p14="http://schemas.microsoft.com/office/powerpoint/2010/main" val="1119647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4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55C9384-78EB-484A-B6AC-BD2F7F7B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Project idea</a:t>
            </a:r>
          </a:p>
        </p:txBody>
      </p:sp>
      <p:sp>
        <p:nvSpPr>
          <p:cNvPr id="93" name="Content Placeholder 10">
            <a:extLst>
              <a:ext uri="{FF2B5EF4-FFF2-40B4-BE49-F238E27FC236}">
                <a16:creationId xmlns:a16="http://schemas.microsoft.com/office/drawing/2014/main" id="{21625399-5EEC-42D8-9F51-EAF38FF6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Our project idea is to develop a web crawler that crawls through various news websites to extract content.</a:t>
            </a:r>
          </a:p>
          <a:p>
            <a:r>
              <a:rPr lang="en-IN" dirty="0">
                <a:solidFill>
                  <a:schemeClr val="tx1"/>
                </a:solidFill>
              </a:rPr>
              <a:t>Display the news content in a custom-designed GUI.</a:t>
            </a:r>
          </a:p>
          <a:p>
            <a:r>
              <a:rPr lang="en-IN" dirty="0">
                <a:solidFill>
                  <a:schemeClr val="tx1"/>
                </a:solidFill>
              </a:rPr>
              <a:t>Crawler was implemented using </a:t>
            </a:r>
            <a:r>
              <a:rPr lang="en-IN" b="1" dirty="0" err="1">
                <a:solidFill>
                  <a:schemeClr val="tx1"/>
                </a:solidFill>
              </a:rPr>
              <a:t>HTMLParser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r>
              <a:rPr lang="en-IN" dirty="0">
                <a:solidFill>
                  <a:schemeClr val="tx1"/>
                </a:solidFill>
              </a:rPr>
              <a:t>from the python class library ‘</a:t>
            </a:r>
            <a:r>
              <a:rPr lang="en-IN" dirty="0" err="1">
                <a:solidFill>
                  <a:schemeClr val="tx1"/>
                </a:solidFill>
              </a:rPr>
              <a:t>html.parser</a:t>
            </a:r>
            <a:r>
              <a:rPr lang="en-IN" dirty="0">
                <a:solidFill>
                  <a:schemeClr val="tx1"/>
                </a:solidFill>
              </a:rPr>
              <a:t>’.</a:t>
            </a:r>
          </a:p>
          <a:p>
            <a:r>
              <a:rPr lang="en-IN" dirty="0">
                <a:solidFill>
                  <a:schemeClr val="tx1"/>
                </a:solidFill>
              </a:rPr>
              <a:t>Used four news websites for extracting news content - </a:t>
            </a:r>
            <a:r>
              <a:rPr lang="en-IN" b="1" dirty="0">
                <a:solidFill>
                  <a:schemeClr val="tx1"/>
                </a:solidFill>
              </a:rPr>
              <a:t>CNN, NYTimes, NBC news and FOX news.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1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A09CB-F1A4-46FF-A77C-90429608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HTML Parser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EEACA63-0924-49C5-85B3-AD965554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 basic web crawler class included in the python class library ‘</a:t>
            </a:r>
            <a:r>
              <a:rPr lang="en-IN" dirty="0" err="1">
                <a:solidFill>
                  <a:schemeClr val="tx1"/>
                </a:solidFill>
              </a:rPr>
              <a:t>html.parser</a:t>
            </a:r>
            <a:r>
              <a:rPr lang="en-IN" dirty="0">
                <a:solidFill>
                  <a:schemeClr val="tx1"/>
                </a:solidFill>
              </a:rPr>
              <a:t>’</a:t>
            </a:r>
          </a:p>
          <a:p>
            <a:r>
              <a:rPr lang="en-IN" dirty="0">
                <a:solidFill>
                  <a:schemeClr val="tx1"/>
                </a:solidFill>
              </a:rPr>
              <a:t>Has basic parsing functionality for html content.</a:t>
            </a:r>
          </a:p>
          <a:p>
            <a:r>
              <a:rPr lang="en-IN" dirty="0">
                <a:solidFill>
                  <a:schemeClr val="tx1"/>
                </a:solidFill>
              </a:rPr>
              <a:t>Has methods for handling tags and data of a html page which were used for extracting the news headlines in our project.</a:t>
            </a:r>
          </a:p>
        </p:txBody>
      </p:sp>
    </p:spTree>
    <p:extLst>
      <p:ext uri="{BB962C8B-B14F-4D97-AF65-F5344CB8AC3E}">
        <p14:creationId xmlns:p14="http://schemas.microsoft.com/office/powerpoint/2010/main" val="3575323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AD58D-2DE8-419C-831B-FBE08CB4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D992-C2E0-4801-94B6-0AD2F4E6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Each news website had its own html format.</a:t>
            </a:r>
          </a:p>
          <a:p>
            <a:r>
              <a:rPr lang="en-IN" dirty="0">
                <a:solidFill>
                  <a:schemeClr val="tx1"/>
                </a:solidFill>
              </a:rPr>
              <a:t>Hence, we implemented separate crawlers for the news websites (like </a:t>
            </a:r>
            <a:r>
              <a:rPr lang="en-IN" dirty="0" err="1">
                <a:solidFill>
                  <a:schemeClr val="tx1"/>
                </a:solidFill>
              </a:rPr>
              <a:t>NewsParser_CNN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NewsParser_NBC</a:t>
            </a:r>
            <a:r>
              <a:rPr lang="en-IN" dirty="0">
                <a:solidFill>
                  <a:schemeClr val="tx1"/>
                </a:solidFill>
              </a:rPr>
              <a:t> etc.)</a:t>
            </a:r>
          </a:p>
          <a:p>
            <a:r>
              <a:rPr lang="en-IN" dirty="0">
                <a:solidFill>
                  <a:schemeClr val="tx1"/>
                </a:solidFill>
              </a:rPr>
              <a:t>For each website, we extracted news headlines of various types such as Politics, Entertainment, World, Business. </a:t>
            </a:r>
          </a:p>
          <a:p>
            <a:r>
              <a:rPr lang="en-IN" dirty="0">
                <a:solidFill>
                  <a:schemeClr val="tx1"/>
                </a:solidFill>
              </a:rPr>
              <a:t>Some of them had different html formats which were implemented in separate methods.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21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Straight Connector 126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128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130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132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134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40" name="Rectangle 136">
            <a:extLst>
              <a:ext uri="{FF2B5EF4-FFF2-40B4-BE49-F238E27FC236}">
                <a16:creationId xmlns:a16="http://schemas.microsoft.com/office/drawing/2014/main" id="{211F35AE-7F5A-42E1-B3B2-146E628E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20A26-19B5-41C1-9379-F8620086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3949438"/>
            <a:ext cx="9552558" cy="1443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Github</a:t>
            </a:r>
            <a:endParaRPr lang="en-US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4C4706-507C-4E80-9D24-52825E9BD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3" y="5484466"/>
            <a:ext cx="9623477" cy="499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/>
              <a:t>Total lines of </a:t>
            </a:r>
            <a:r>
              <a:rPr lang="en-US" sz="2100"/>
              <a:t>code: 1170</a:t>
            </a:r>
            <a:endParaRPr lang="en-US" sz="2100" dirty="0"/>
          </a:p>
        </p:txBody>
      </p:sp>
      <p:grpSp>
        <p:nvGrpSpPr>
          <p:cNvPr id="241" name="Group 138">
            <a:extLst>
              <a:ext uri="{FF2B5EF4-FFF2-40B4-BE49-F238E27FC236}">
                <a16:creationId xmlns:a16="http://schemas.microsoft.com/office/drawing/2014/main" id="{A4D0269D-39E2-42E4-AD56-F65D629C9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C4175A4-E4D7-4D1A-93E8-FD679229F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45E9403-561B-4CEC-B6F7-9BD476FB4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FE00C17-2C9E-48CF-9BC3-61B34FD13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A37D796-28F7-4A9C-AD5B-7D8CCE81E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2E25AE7-6B25-4C75-85E5-733E8A4CE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AEDCD6-5EE4-400D-A1FF-4E7906F353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3" y="1320800"/>
            <a:ext cx="8735836" cy="24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4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5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5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5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5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58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5FA88-A09F-4E1D-9361-364F54C4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demo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51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News APPS crawler </vt:lpstr>
      <vt:lpstr>Project idea</vt:lpstr>
      <vt:lpstr>HTML Parser</vt:lpstr>
      <vt:lpstr>Challenges faced</vt:lpstr>
      <vt:lpstr>Github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crawler </dc:title>
  <dc:creator>Jaya Krishna Vadlamudi</dc:creator>
  <cp:lastModifiedBy>Jaya Krishna Vadlamudi</cp:lastModifiedBy>
  <cp:revision>8</cp:revision>
  <dcterms:created xsi:type="dcterms:W3CDTF">2018-11-29T19:00:45Z</dcterms:created>
  <dcterms:modified xsi:type="dcterms:W3CDTF">2019-06-11T15:47:58Z</dcterms:modified>
</cp:coreProperties>
</file>