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9" r:id="rId10"/>
    <p:sldId id="268" r:id="rId11"/>
    <p:sldId id="279" r:id="rId12"/>
    <p:sldId id="280" r:id="rId13"/>
    <p:sldId id="270" r:id="rId14"/>
    <p:sldId id="272" r:id="rId15"/>
    <p:sldId id="273" r:id="rId16"/>
    <p:sldId id="274" r:id="rId17"/>
    <p:sldId id="275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53DC4-B7B3-46B3-A444-01277086AFCC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CF909D0-21AC-4C47-BB19-65E8D7C3EA57}">
      <dgm:prSet/>
      <dgm:spPr/>
      <dgm:t>
        <a:bodyPr/>
        <a:lstStyle/>
        <a:p>
          <a:r>
            <a:rPr lang="en-US"/>
            <a:t>With the formatted functions, the input or output is formatted as per our requirement.</a:t>
          </a:r>
        </a:p>
      </dgm:t>
    </dgm:pt>
    <dgm:pt modelId="{58E68519-89E3-4FA0-BF76-CE876187C40F}" type="parTrans" cxnId="{4D839543-646D-43BB-8DF7-497D57078187}">
      <dgm:prSet/>
      <dgm:spPr/>
      <dgm:t>
        <a:bodyPr/>
        <a:lstStyle/>
        <a:p>
          <a:endParaRPr lang="en-US"/>
        </a:p>
      </dgm:t>
    </dgm:pt>
    <dgm:pt modelId="{6870112B-D17D-4686-80E2-1A0429E52A10}" type="sibTrans" cxnId="{4D839543-646D-43BB-8DF7-497D57078187}">
      <dgm:prSet/>
      <dgm:spPr/>
      <dgm:t>
        <a:bodyPr/>
        <a:lstStyle/>
        <a:p>
          <a:endParaRPr lang="en-US"/>
        </a:p>
      </dgm:t>
    </dgm:pt>
    <dgm:pt modelId="{4EBD7EED-EF3F-4D09-A478-3FD9D8B04D60}">
      <dgm:prSet/>
      <dgm:spPr/>
      <dgm:t>
        <a:bodyPr/>
        <a:lstStyle/>
        <a:p>
          <a:r>
            <a:rPr lang="en-US"/>
            <a:t>All the I/O function are defined as </a:t>
          </a:r>
          <a:r>
            <a:rPr lang="en-US" b="1" u="sng"/>
            <a:t>stdio.h</a:t>
          </a:r>
          <a:r>
            <a:rPr lang="en-US"/>
            <a:t> header file.</a:t>
          </a:r>
        </a:p>
      </dgm:t>
    </dgm:pt>
    <dgm:pt modelId="{3DADEC3C-5741-416E-82B3-2B71E2586546}" type="parTrans" cxnId="{DBC2CF70-C98C-44C0-87E8-EA84416254AE}">
      <dgm:prSet/>
      <dgm:spPr/>
      <dgm:t>
        <a:bodyPr/>
        <a:lstStyle/>
        <a:p>
          <a:endParaRPr lang="en-US"/>
        </a:p>
      </dgm:t>
    </dgm:pt>
    <dgm:pt modelId="{C5BB6278-6A7A-49B3-AC3A-F2EF5C943F1D}" type="sibTrans" cxnId="{DBC2CF70-C98C-44C0-87E8-EA84416254AE}">
      <dgm:prSet/>
      <dgm:spPr/>
      <dgm:t>
        <a:bodyPr/>
        <a:lstStyle/>
        <a:p>
          <a:endParaRPr lang="en-US"/>
        </a:p>
      </dgm:t>
    </dgm:pt>
    <dgm:pt modelId="{C619BA40-2137-4189-8999-4BC699F019C4}">
      <dgm:prSet/>
      <dgm:spPr/>
      <dgm:t>
        <a:bodyPr/>
        <a:lstStyle/>
        <a:p>
          <a:r>
            <a:rPr lang="en-US"/>
            <a:t>Header file should be included in the program at the beginning.</a:t>
          </a:r>
        </a:p>
      </dgm:t>
    </dgm:pt>
    <dgm:pt modelId="{DB4ABA1B-382F-41B1-9D19-4BACB579BCF8}" type="parTrans" cxnId="{5F97CF7A-0A4F-459C-9437-126AC7D8C3B0}">
      <dgm:prSet/>
      <dgm:spPr/>
      <dgm:t>
        <a:bodyPr/>
        <a:lstStyle/>
        <a:p>
          <a:endParaRPr lang="en-US"/>
        </a:p>
      </dgm:t>
    </dgm:pt>
    <dgm:pt modelId="{D7989D36-8859-4BB6-A196-D3907820BAB6}" type="sibTrans" cxnId="{5F97CF7A-0A4F-459C-9437-126AC7D8C3B0}">
      <dgm:prSet/>
      <dgm:spPr/>
      <dgm:t>
        <a:bodyPr/>
        <a:lstStyle/>
        <a:p>
          <a:endParaRPr lang="en-US"/>
        </a:p>
      </dgm:t>
    </dgm:pt>
    <dgm:pt modelId="{BE3BD132-FA31-4441-8397-B931DD966032}" type="pres">
      <dgm:prSet presAssocID="{49753DC4-B7B3-46B3-A444-01277086AF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389D96-35A8-4ED6-B78A-F88C5BAE6956}" type="pres">
      <dgm:prSet presAssocID="{3CF909D0-21AC-4C47-BB19-65E8D7C3EA57}" presName="hierRoot1" presStyleCnt="0">
        <dgm:presLayoutVars>
          <dgm:hierBranch val="init"/>
        </dgm:presLayoutVars>
      </dgm:prSet>
      <dgm:spPr/>
    </dgm:pt>
    <dgm:pt modelId="{AEA2EE93-48FB-4098-B048-172D054E8BAD}" type="pres">
      <dgm:prSet presAssocID="{3CF909D0-21AC-4C47-BB19-65E8D7C3EA57}" presName="rootComposite1" presStyleCnt="0"/>
      <dgm:spPr/>
    </dgm:pt>
    <dgm:pt modelId="{BA52F8BF-3791-4870-BD88-7C230FF8B02F}" type="pres">
      <dgm:prSet presAssocID="{3CF909D0-21AC-4C47-BB19-65E8D7C3EA57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17602-5FD9-4FF5-9963-4755F2AF730A}" type="pres">
      <dgm:prSet presAssocID="{3CF909D0-21AC-4C47-BB19-65E8D7C3EA5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B96FE11-6379-490B-8C6E-2F8514FE88DB}" type="pres">
      <dgm:prSet presAssocID="{3CF909D0-21AC-4C47-BB19-65E8D7C3EA57}" presName="hierChild2" presStyleCnt="0"/>
      <dgm:spPr/>
    </dgm:pt>
    <dgm:pt modelId="{09ACBE8C-00F8-48C7-BB6E-E0292D8206B0}" type="pres">
      <dgm:prSet presAssocID="{3CF909D0-21AC-4C47-BB19-65E8D7C3EA57}" presName="hierChild3" presStyleCnt="0"/>
      <dgm:spPr/>
    </dgm:pt>
    <dgm:pt modelId="{1DFF40A8-EB60-4B2D-9D18-44FB6604F481}" type="pres">
      <dgm:prSet presAssocID="{4EBD7EED-EF3F-4D09-A478-3FD9D8B04D60}" presName="hierRoot1" presStyleCnt="0">
        <dgm:presLayoutVars>
          <dgm:hierBranch val="init"/>
        </dgm:presLayoutVars>
      </dgm:prSet>
      <dgm:spPr/>
    </dgm:pt>
    <dgm:pt modelId="{72FFCC07-AB76-41AB-8611-D46EB8809572}" type="pres">
      <dgm:prSet presAssocID="{4EBD7EED-EF3F-4D09-A478-3FD9D8B04D60}" presName="rootComposite1" presStyleCnt="0"/>
      <dgm:spPr/>
    </dgm:pt>
    <dgm:pt modelId="{CC09FBE3-0534-4654-8C60-3F915233D1E3}" type="pres">
      <dgm:prSet presAssocID="{4EBD7EED-EF3F-4D09-A478-3FD9D8B04D60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FF915D-D52C-4C31-AFE2-41F90046D29F}" type="pres">
      <dgm:prSet presAssocID="{4EBD7EED-EF3F-4D09-A478-3FD9D8B04D6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A92A60-E9A0-4613-A5D8-73DF7000BF45}" type="pres">
      <dgm:prSet presAssocID="{4EBD7EED-EF3F-4D09-A478-3FD9D8B04D60}" presName="hierChild2" presStyleCnt="0"/>
      <dgm:spPr/>
    </dgm:pt>
    <dgm:pt modelId="{C0E4B408-B81F-4105-9E90-D3BF0C97E849}" type="pres">
      <dgm:prSet presAssocID="{4EBD7EED-EF3F-4D09-A478-3FD9D8B04D60}" presName="hierChild3" presStyleCnt="0"/>
      <dgm:spPr/>
    </dgm:pt>
    <dgm:pt modelId="{770C0BB2-2503-441F-9551-6751D22E19D7}" type="pres">
      <dgm:prSet presAssocID="{C619BA40-2137-4189-8999-4BC699F019C4}" presName="hierRoot1" presStyleCnt="0">
        <dgm:presLayoutVars>
          <dgm:hierBranch val="init"/>
        </dgm:presLayoutVars>
      </dgm:prSet>
      <dgm:spPr/>
    </dgm:pt>
    <dgm:pt modelId="{3DC164E8-50BB-418B-94BF-87F4B41CC1B3}" type="pres">
      <dgm:prSet presAssocID="{C619BA40-2137-4189-8999-4BC699F019C4}" presName="rootComposite1" presStyleCnt="0"/>
      <dgm:spPr/>
    </dgm:pt>
    <dgm:pt modelId="{B3517352-8357-4196-B060-39B3C5523A1C}" type="pres">
      <dgm:prSet presAssocID="{C619BA40-2137-4189-8999-4BC699F019C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5E4A8-6800-476B-98E4-AE3788C88B20}" type="pres">
      <dgm:prSet presAssocID="{C619BA40-2137-4189-8999-4BC699F019C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9E6E25F-9566-4CD4-8ABC-3F54786AFBE4}" type="pres">
      <dgm:prSet presAssocID="{C619BA40-2137-4189-8999-4BC699F019C4}" presName="hierChild2" presStyleCnt="0"/>
      <dgm:spPr/>
    </dgm:pt>
    <dgm:pt modelId="{6D49C043-9147-4A5D-8D55-CCFD7BF0E89E}" type="pres">
      <dgm:prSet presAssocID="{C619BA40-2137-4189-8999-4BC699F019C4}" presName="hierChild3" presStyleCnt="0"/>
      <dgm:spPr/>
    </dgm:pt>
  </dgm:ptLst>
  <dgm:cxnLst>
    <dgm:cxn modelId="{ABF32D39-E1C7-4AA8-B803-D21FE12F5A00}" type="presOf" srcId="{49753DC4-B7B3-46B3-A444-01277086AFCC}" destId="{BE3BD132-FA31-4441-8397-B931DD966032}" srcOrd="0" destOrd="0" presId="urn:microsoft.com/office/officeart/2009/3/layout/HorizontalOrganizationChart"/>
    <dgm:cxn modelId="{17BB1809-379C-4E0C-8A71-21DED9898AFE}" type="presOf" srcId="{3CF909D0-21AC-4C47-BB19-65E8D7C3EA57}" destId="{BA52F8BF-3791-4870-BD88-7C230FF8B02F}" srcOrd="0" destOrd="0" presId="urn:microsoft.com/office/officeart/2009/3/layout/HorizontalOrganizationChart"/>
    <dgm:cxn modelId="{B0C37537-538D-4386-85C4-ACCD4E246EB7}" type="presOf" srcId="{4EBD7EED-EF3F-4D09-A478-3FD9D8B04D60}" destId="{FAFF915D-D52C-4C31-AFE2-41F90046D29F}" srcOrd="1" destOrd="0" presId="urn:microsoft.com/office/officeart/2009/3/layout/HorizontalOrganizationChart"/>
    <dgm:cxn modelId="{DBC2CF70-C98C-44C0-87E8-EA84416254AE}" srcId="{49753DC4-B7B3-46B3-A444-01277086AFCC}" destId="{4EBD7EED-EF3F-4D09-A478-3FD9D8B04D60}" srcOrd="1" destOrd="0" parTransId="{3DADEC3C-5741-416E-82B3-2B71E2586546}" sibTransId="{C5BB6278-6A7A-49B3-AC3A-F2EF5C943F1D}"/>
    <dgm:cxn modelId="{5EDA406F-EF68-4352-93D2-6E2E65005E69}" type="presOf" srcId="{C619BA40-2137-4189-8999-4BC699F019C4}" destId="{B3517352-8357-4196-B060-39B3C5523A1C}" srcOrd="0" destOrd="0" presId="urn:microsoft.com/office/officeart/2009/3/layout/HorizontalOrganizationChart"/>
    <dgm:cxn modelId="{021325F7-E85D-4187-A803-0E25749FAA6F}" type="presOf" srcId="{C619BA40-2137-4189-8999-4BC699F019C4}" destId="{3095E4A8-6800-476B-98E4-AE3788C88B20}" srcOrd="1" destOrd="0" presId="urn:microsoft.com/office/officeart/2009/3/layout/HorizontalOrganizationChart"/>
    <dgm:cxn modelId="{4D839543-646D-43BB-8DF7-497D57078187}" srcId="{49753DC4-B7B3-46B3-A444-01277086AFCC}" destId="{3CF909D0-21AC-4C47-BB19-65E8D7C3EA57}" srcOrd="0" destOrd="0" parTransId="{58E68519-89E3-4FA0-BF76-CE876187C40F}" sibTransId="{6870112B-D17D-4686-80E2-1A0429E52A10}"/>
    <dgm:cxn modelId="{62764AB5-3D9D-4D26-86ED-EACFB3E27599}" type="presOf" srcId="{3CF909D0-21AC-4C47-BB19-65E8D7C3EA57}" destId="{4ED17602-5FD9-4FF5-9963-4755F2AF730A}" srcOrd="1" destOrd="0" presId="urn:microsoft.com/office/officeart/2009/3/layout/HorizontalOrganizationChart"/>
    <dgm:cxn modelId="{5F97CF7A-0A4F-459C-9437-126AC7D8C3B0}" srcId="{49753DC4-B7B3-46B3-A444-01277086AFCC}" destId="{C619BA40-2137-4189-8999-4BC699F019C4}" srcOrd="2" destOrd="0" parTransId="{DB4ABA1B-382F-41B1-9D19-4BACB579BCF8}" sibTransId="{D7989D36-8859-4BB6-A196-D3907820BAB6}"/>
    <dgm:cxn modelId="{6A41540D-A8D8-4BAD-80D4-809A92D7F8ED}" type="presOf" srcId="{4EBD7EED-EF3F-4D09-A478-3FD9D8B04D60}" destId="{CC09FBE3-0534-4654-8C60-3F915233D1E3}" srcOrd="0" destOrd="0" presId="urn:microsoft.com/office/officeart/2009/3/layout/HorizontalOrganizationChart"/>
    <dgm:cxn modelId="{CDF3BFA9-EF24-4DFD-B2D6-39145996356B}" type="presParOf" srcId="{BE3BD132-FA31-4441-8397-B931DD966032}" destId="{5C389D96-35A8-4ED6-B78A-F88C5BAE6956}" srcOrd="0" destOrd="0" presId="urn:microsoft.com/office/officeart/2009/3/layout/HorizontalOrganizationChart"/>
    <dgm:cxn modelId="{AA16790D-A7B4-4CA2-899E-70A1BF2D3152}" type="presParOf" srcId="{5C389D96-35A8-4ED6-B78A-F88C5BAE6956}" destId="{AEA2EE93-48FB-4098-B048-172D054E8BAD}" srcOrd="0" destOrd="0" presId="urn:microsoft.com/office/officeart/2009/3/layout/HorizontalOrganizationChart"/>
    <dgm:cxn modelId="{B7610D93-ACAA-4B2F-A1A6-DEED88D05555}" type="presParOf" srcId="{AEA2EE93-48FB-4098-B048-172D054E8BAD}" destId="{BA52F8BF-3791-4870-BD88-7C230FF8B02F}" srcOrd="0" destOrd="0" presId="urn:microsoft.com/office/officeart/2009/3/layout/HorizontalOrganizationChart"/>
    <dgm:cxn modelId="{1C4C16E9-A63D-4FAD-86FC-C96CC29773C8}" type="presParOf" srcId="{AEA2EE93-48FB-4098-B048-172D054E8BAD}" destId="{4ED17602-5FD9-4FF5-9963-4755F2AF730A}" srcOrd="1" destOrd="0" presId="urn:microsoft.com/office/officeart/2009/3/layout/HorizontalOrganizationChart"/>
    <dgm:cxn modelId="{09ACB36E-C1B6-494E-9FC9-096C23282C01}" type="presParOf" srcId="{5C389D96-35A8-4ED6-B78A-F88C5BAE6956}" destId="{6B96FE11-6379-490B-8C6E-2F8514FE88DB}" srcOrd="1" destOrd="0" presId="urn:microsoft.com/office/officeart/2009/3/layout/HorizontalOrganizationChart"/>
    <dgm:cxn modelId="{2618213A-95D4-425F-8E48-6783C2F64BC2}" type="presParOf" srcId="{5C389D96-35A8-4ED6-B78A-F88C5BAE6956}" destId="{09ACBE8C-00F8-48C7-BB6E-E0292D8206B0}" srcOrd="2" destOrd="0" presId="urn:microsoft.com/office/officeart/2009/3/layout/HorizontalOrganizationChart"/>
    <dgm:cxn modelId="{5C39BF36-4B58-4595-BA2B-87E3B7B2E3C5}" type="presParOf" srcId="{BE3BD132-FA31-4441-8397-B931DD966032}" destId="{1DFF40A8-EB60-4B2D-9D18-44FB6604F481}" srcOrd="1" destOrd="0" presId="urn:microsoft.com/office/officeart/2009/3/layout/HorizontalOrganizationChart"/>
    <dgm:cxn modelId="{E254ABB1-689B-46BB-9434-FB4F39E53B3C}" type="presParOf" srcId="{1DFF40A8-EB60-4B2D-9D18-44FB6604F481}" destId="{72FFCC07-AB76-41AB-8611-D46EB8809572}" srcOrd="0" destOrd="0" presId="urn:microsoft.com/office/officeart/2009/3/layout/HorizontalOrganizationChart"/>
    <dgm:cxn modelId="{A72ACD99-51CD-4681-B3AE-9CAA26A3A8E0}" type="presParOf" srcId="{72FFCC07-AB76-41AB-8611-D46EB8809572}" destId="{CC09FBE3-0534-4654-8C60-3F915233D1E3}" srcOrd="0" destOrd="0" presId="urn:microsoft.com/office/officeart/2009/3/layout/HorizontalOrganizationChart"/>
    <dgm:cxn modelId="{0F94E12A-E263-4E35-B1A1-C226B4A1041F}" type="presParOf" srcId="{72FFCC07-AB76-41AB-8611-D46EB8809572}" destId="{FAFF915D-D52C-4C31-AFE2-41F90046D29F}" srcOrd="1" destOrd="0" presId="urn:microsoft.com/office/officeart/2009/3/layout/HorizontalOrganizationChart"/>
    <dgm:cxn modelId="{BB084536-9A56-4A75-B261-9966FB96FEBA}" type="presParOf" srcId="{1DFF40A8-EB60-4B2D-9D18-44FB6604F481}" destId="{69A92A60-E9A0-4613-A5D8-73DF7000BF45}" srcOrd="1" destOrd="0" presId="urn:microsoft.com/office/officeart/2009/3/layout/HorizontalOrganizationChart"/>
    <dgm:cxn modelId="{8401DEE6-51D9-4FEF-801E-EAAFA357B2FC}" type="presParOf" srcId="{1DFF40A8-EB60-4B2D-9D18-44FB6604F481}" destId="{C0E4B408-B81F-4105-9E90-D3BF0C97E849}" srcOrd="2" destOrd="0" presId="urn:microsoft.com/office/officeart/2009/3/layout/HorizontalOrganizationChart"/>
    <dgm:cxn modelId="{CEBB5124-A3FA-41A2-AE69-DBBD4A44F988}" type="presParOf" srcId="{BE3BD132-FA31-4441-8397-B931DD966032}" destId="{770C0BB2-2503-441F-9551-6751D22E19D7}" srcOrd="2" destOrd="0" presId="urn:microsoft.com/office/officeart/2009/3/layout/HorizontalOrganizationChart"/>
    <dgm:cxn modelId="{37E7A14D-171D-4B5D-82F9-EE2F95AFC060}" type="presParOf" srcId="{770C0BB2-2503-441F-9551-6751D22E19D7}" destId="{3DC164E8-50BB-418B-94BF-87F4B41CC1B3}" srcOrd="0" destOrd="0" presId="urn:microsoft.com/office/officeart/2009/3/layout/HorizontalOrganizationChart"/>
    <dgm:cxn modelId="{CFEE9A69-9D28-4C3B-94DD-951A363C2BCA}" type="presParOf" srcId="{3DC164E8-50BB-418B-94BF-87F4B41CC1B3}" destId="{B3517352-8357-4196-B060-39B3C5523A1C}" srcOrd="0" destOrd="0" presId="urn:microsoft.com/office/officeart/2009/3/layout/HorizontalOrganizationChart"/>
    <dgm:cxn modelId="{38D6CF55-0082-46B6-8FBC-63809D129523}" type="presParOf" srcId="{3DC164E8-50BB-418B-94BF-87F4B41CC1B3}" destId="{3095E4A8-6800-476B-98E4-AE3788C88B20}" srcOrd="1" destOrd="0" presId="urn:microsoft.com/office/officeart/2009/3/layout/HorizontalOrganizationChart"/>
    <dgm:cxn modelId="{17C46DEE-44D7-4E96-B287-636F105E2B87}" type="presParOf" srcId="{770C0BB2-2503-441F-9551-6751D22E19D7}" destId="{89E6E25F-9566-4CD4-8ABC-3F54786AFBE4}" srcOrd="1" destOrd="0" presId="urn:microsoft.com/office/officeart/2009/3/layout/HorizontalOrganizationChart"/>
    <dgm:cxn modelId="{CF89AD33-97C3-4B41-9494-5D320B2033AA}" type="presParOf" srcId="{770C0BB2-2503-441F-9551-6751D22E19D7}" destId="{6D49C043-9147-4A5D-8D55-CCFD7BF0E8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12930-B272-42CB-AD2C-790CD5E7C7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6421AA-DE4F-4689-94B2-A5A5FB43269E}">
      <dgm:prSet/>
      <dgm:spPr/>
      <dgm:t>
        <a:bodyPr/>
        <a:lstStyle/>
        <a:p>
          <a:r>
            <a:rPr lang="en-US"/>
            <a:t>This function displays output with specified format</a:t>
          </a:r>
        </a:p>
      </dgm:t>
    </dgm:pt>
    <dgm:pt modelId="{A40265A2-17AA-49B0-87E6-F6C184F2387E}" type="parTrans" cxnId="{1080037C-4DBD-4B05-9E12-49574E32C18D}">
      <dgm:prSet/>
      <dgm:spPr/>
      <dgm:t>
        <a:bodyPr/>
        <a:lstStyle/>
        <a:p>
          <a:endParaRPr lang="en-US"/>
        </a:p>
      </dgm:t>
    </dgm:pt>
    <dgm:pt modelId="{8647CCA5-650A-4776-91AA-7F760C50BB1F}" type="sibTrans" cxnId="{1080037C-4DBD-4B05-9E12-49574E32C1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1B6855-31DB-4DEB-94E2-CE72714DD080}">
      <dgm:prSet/>
      <dgm:spPr/>
      <dgm:t>
        <a:bodyPr/>
        <a:lstStyle/>
        <a:p>
          <a:r>
            <a:rPr lang="en-US"/>
            <a:t>It requires format conversion symbol or format string and variables names to the print the data</a:t>
          </a:r>
        </a:p>
      </dgm:t>
    </dgm:pt>
    <dgm:pt modelId="{A80022AE-9281-4756-894C-95C5FB063289}" type="parTrans" cxnId="{C9D68699-31F5-447E-9A3F-62B6828375B0}">
      <dgm:prSet/>
      <dgm:spPr/>
      <dgm:t>
        <a:bodyPr/>
        <a:lstStyle/>
        <a:p>
          <a:endParaRPr lang="en-US"/>
        </a:p>
      </dgm:t>
    </dgm:pt>
    <dgm:pt modelId="{6908C6B7-F4F8-4AFD-BF8E-38D868F1E52F}" type="sibTrans" cxnId="{C9D68699-31F5-447E-9A3F-62B6828375B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1E072F5-A2AC-4C80-A609-B3176D0A1DB1}">
      <dgm:prSet/>
      <dgm:spPr/>
      <dgm:t>
        <a:bodyPr/>
        <a:lstStyle/>
        <a:p>
          <a:r>
            <a:rPr lang="en-US"/>
            <a:t>The list of variables are specified in the printf() statement</a:t>
          </a:r>
        </a:p>
      </dgm:t>
    </dgm:pt>
    <dgm:pt modelId="{A652BCE4-246D-4F75-9639-A6981F8395F6}" type="parTrans" cxnId="{605DD010-F45A-4EE9-849C-E046AE229824}">
      <dgm:prSet/>
      <dgm:spPr/>
      <dgm:t>
        <a:bodyPr/>
        <a:lstStyle/>
        <a:p>
          <a:endParaRPr lang="en-US"/>
        </a:p>
      </dgm:t>
    </dgm:pt>
    <dgm:pt modelId="{CF1F9374-5BC9-4D28-A676-8C913D5DCECB}" type="sibTrans" cxnId="{605DD010-F45A-4EE9-849C-E046AE22982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9655858-7FBC-47F8-ADB4-6B9185BD56EF}">
      <dgm:prSet/>
      <dgm:spPr/>
      <dgm:t>
        <a:bodyPr/>
        <a:lstStyle/>
        <a:p>
          <a:r>
            <a:rPr lang="en-US"/>
            <a:t>The values of the variables are printed as the sequence mentioned in printf()</a:t>
          </a:r>
        </a:p>
      </dgm:t>
    </dgm:pt>
    <dgm:pt modelId="{84A3687A-8EEF-4EC4-A0F0-09D067A0C59F}" type="parTrans" cxnId="{C27B7F37-F2AB-4261-86CE-78C1CCD85D7F}">
      <dgm:prSet/>
      <dgm:spPr/>
      <dgm:t>
        <a:bodyPr/>
        <a:lstStyle/>
        <a:p>
          <a:endParaRPr lang="en-US"/>
        </a:p>
      </dgm:t>
    </dgm:pt>
    <dgm:pt modelId="{8BAEFD8A-FB93-4198-8E85-D6551135DD2E}" type="sibTrans" cxnId="{C27B7F37-F2AB-4261-86CE-78C1CCD85D7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998E974-301D-4828-80D0-ABAA5F96F84C}">
      <dgm:prSet/>
      <dgm:spPr/>
      <dgm:t>
        <a:bodyPr/>
        <a:lstStyle/>
        <a:p>
          <a:r>
            <a:rPr lang="en-US"/>
            <a:t>The format string symbol and variable name should be the same in number and type</a:t>
          </a:r>
        </a:p>
      </dgm:t>
    </dgm:pt>
    <dgm:pt modelId="{4977F0F0-B127-4FB4-BD53-81DB44907FE1}" type="parTrans" cxnId="{0E1D45F1-D724-4F80-97A5-8841D7563705}">
      <dgm:prSet/>
      <dgm:spPr/>
      <dgm:t>
        <a:bodyPr/>
        <a:lstStyle/>
        <a:p>
          <a:endParaRPr lang="en-US"/>
        </a:p>
      </dgm:t>
    </dgm:pt>
    <dgm:pt modelId="{4849BDDE-797F-4615-9D43-A93D47E02F11}" type="sibTrans" cxnId="{0E1D45F1-D724-4F80-97A5-8841D756370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BD22566-4353-4246-8596-A27CB0A78F4A}" type="pres">
      <dgm:prSet presAssocID="{BA812930-B272-42CB-AD2C-790CD5E7C77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F12C1-B34B-4614-BADE-9B81BCD2BE56}" type="pres">
      <dgm:prSet presAssocID="{986421AA-DE4F-4689-94B2-A5A5FB43269E}" presName="compositeNode" presStyleCnt="0">
        <dgm:presLayoutVars>
          <dgm:bulletEnabled val="1"/>
        </dgm:presLayoutVars>
      </dgm:prSet>
      <dgm:spPr/>
    </dgm:pt>
    <dgm:pt modelId="{82F4F862-C0A2-41A3-9171-F9B25990CF5F}" type="pres">
      <dgm:prSet presAssocID="{986421AA-DE4F-4689-94B2-A5A5FB43269E}" presName="bgRect" presStyleLbl="bgAccFollowNode1" presStyleIdx="0" presStyleCnt="5"/>
      <dgm:spPr/>
      <dgm:t>
        <a:bodyPr/>
        <a:lstStyle/>
        <a:p>
          <a:endParaRPr lang="en-US"/>
        </a:p>
      </dgm:t>
    </dgm:pt>
    <dgm:pt modelId="{11832B59-3EF6-40D5-90A0-F6172E78E44A}" type="pres">
      <dgm:prSet presAssocID="{8647CCA5-650A-4776-91AA-7F760C50BB1F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6AE71EE-60FB-4A95-B9E6-60ECC86E8DC2}" type="pres">
      <dgm:prSet presAssocID="{986421AA-DE4F-4689-94B2-A5A5FB43269E}" presName="bottomLine" presStyleLbl="alignNode1" presStyleIdx="1" presStyleCnt="10">
        <dgm:presLayoutVars/>
      </dgm:prSet>
      <dgm:spPr/>
    </dgm:pt>
    <dgm:pt modelId="{BEEF0694-6B7C-4EE3-A713-79557AE5FEDC}" type="pres">
      <dgm:prSet presAssocID="{986421AA-DE4F-4689-94B2-A5A5FB43269E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5C6C8-E47F-4B6D-ACD9-6FFC7C288C6C}" type="pres">
      <dgm:prSet presAssocID="{8647CCA5-650A-4776-91AA-7F760C50BB1F}" presName="sibTrans" presStyleCnt="0"/>
      <dgm:spPr/>
    </dgm:pt>
    <dgm:pt modelId="{78418249-CBC0-4DBB-BB2D-01D44C5141FA}" type="pres">
      <dgm:prSet presAssocID="{311B6855-31DB-4DEB-94E2-CE72714DD080}" presName="compositeNode" presStyleCnt="0">
        <dgm:presLayoutVars>
          <dgm:bulletEnabled val="1"/>
        </dgm:presLayoutVars>
      </dgm:prSet>
      <dgm:spPr/>
    </dgm:pt>
    <dgm:pt modelId="{D298BEFA-504E-4B9D-B241-AC92EE67BB2B}" type="pres">
      <dgm:prSet presAssocID="{311B6855-31DB-4DEB-94E2-CE72714DD080}" presName="bgRect" presStyleLbl="bgAccFollowNode1" presStyleIdx="1" presStyleCnt="5"/>
      <dgm:spPr/>
      <dgm:t>
        <a:bodyPr/>
        <a:lstStyle/>
        <a:p>
          <a:endParaRPr lang="en-US"/>
        </a:p>
      </dgm:t>
    </dgm:pt>
    <dgm:pt modelId="{47B04BBD-FAA0-46C5-9437-58F10F25E87C}" type="pres">
      <dgm:prSet presAssocID="{6908C6B7-F4F8-4AFD-BF8E-38D868F1E52F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A588E4D3-9FF9-49D9-AA7B-7F82F917B9ED}" type="pres">
      <dgm:prSet presAssocID="{311B6855-31DB-4DEB-94E2-CE72714DD080}" presName="bottomLine" presStyleLbl="alignNode1" presStyleIdx="3" presStyleCnt="10">
        <dgm:presLayoutVars/>
      </dgm:prSet>
      <dgm:spPr/>
    </dgm:pt>
    <dgm:pt modelId="{02E28291-8668-44C2-A66B-1CB10026E72E}" type="pres">
      <dgm:prSet presAssocID="{311B6855-31DB-4DEB-94E2-CE72714DD080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AA215-7BE2-49D2-A7AF-F2DD52837435}" type="pres">
      <dgm:prSet presAssocID="{6908C6B7-F4F8-4AFD-BF8E-38D868F1E52F}" presName="sibTrans" presStyleCnt="0"/>
      <dgm:spPr/>
    </dgm:pt>
    <dgm:pt modelId="{6881E576-E8AA-44A7-8FF6-18CEF017A8A4}" type="pres">
      <dgm:prSet presAssocID="{31E072F5-A2AC-4C80-A609-B3176D0A1DB1}" presName="compositeNode" presStyleCnt="0">
        <dgm:presLayoutVars>
          <dgm:bulletEnabled val="1"/>
        </dgm:presLayoutVars>
      </dgm:prSet>
      <dgm:spPr/>
    </dgm:pt>
    <dgm:pt modelId="{34ED01C9-74DB-4B15-BD23-121AE5FE74A4}" type="pres">
      <dgm:prSet presAssocID="{31E072F5-A2AC-4C80-A609-B3176D0A1DB1}" presName="bgRect" presStyleLbl="bgAccFollowNode1" presStyleIdx="2" presStyleCnt="5"/>
      <dgm:spPr/>
      <dgm:t>
        <a:bodyPr/>
        <a:lstStyle/>
        <a:p>
          <a:endParaRPr lang="en-US"/>
        </a:p>
      </dgm:t>
    </dgm:pt>
    <dgm:pt modelId="{FD8A36F1-9988-43B7-B3FE-DE0457BEF5BD}" type="pres">
      <dgm:prSet presAssocID="{CF1F9374-5BC9-4D28-A676-8C913D5DCECB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7BA39B6D-1D2E-4027-95D7-528A4D6CEDD0}" type="pres">
      <dgm:prSet presAssocID="{31E072F5-A2AC-4C80-A609-B3176D0A1DB1}" presName="bottomLine" presStyleLbl="alignNode1" presStyleIdx="5" presStyleCnt="10">
        <dgm:presLayoutVars/>
      </dgm:prSet>
      <dgm:spPr/>
    </dgm:pt>
    <dgm:pt modelId="{80ACCCCB-D18C-4CA3-8009-E9D1EC3571BF}" type="pres">
      <dgm:prSet presAssocID="{31E072F5-A2AC-4C80-A609-B3176D0A1DB1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D50B03-5981-4263-92A2-8DABAED04CDC}" type="pres">
      <dgm:prSet presAssocID="{CF1F9374-5BC9-4D28-A676-8C913D5DCECB}" presName="sibTrans" presStyleCnt="0"/>
      <dgm:spPr/>
    </dgm:pt>
    <dgm:pt modelId="{76654153-0119-4024-A423-9FE810CAF7EA}" type="pres">
      <dgm:prSet presAssocID="{29655858-7FBC-47F8-ADB4-6B9185BD56EF}" presName="compositeNode" presStyleCnt="0">
        <dgm:presLayoutVars>
          <dgm:bulletEnabled val="1"/>
        </dgm:presLayoutVars>
      </dgm:prSet>
      <dgm:spPr/>
    </dgm:pt>
    <dgm:pt modelId="{38C7FBBD-C2E2-4AB9-8D47-3A7B841EB76B}" type="pres">
      <dgm:prSet presAssocID="{29655858-7FBC-47F8-ADB4-6B9185BD56EF}" presName="bgRect" presStyleLbl="bgAccFollowNode1" presStyleIdx="3" presStyleCnt="5"/>
      <dgm:spPr/>
      <dgm:t>
        <a:bodyPr/>
        <a:lstStyle/>
        <a:p>
          <a:endParaRPr lang="en-US"/>
        </a:p>
      </dgm:t>
    </dgm:pt>
    <dgm:pt modelId="{AD5BE0C3-A1EA-449A-A4DA-C04C1A4A5570}" type="pres">
      <dgm:prSet presAssocID="{8BAEFD8A-FB93-4198-8E85-D6551135DD2E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5C84E23-EEFB-4360-A85F-24374C5FF7A9}" type="pres">
      <dgm:prSet presAssocID="{29655858-7FBC-47F8-ADB4-6B9185BD56EF}" presName="bottomLine" presStyleLbl="alignNode1" presStyleIdx="7" presStyleCnt="10">
        <dgm:presLayoutVars/>
      </dgm:prSet>
      <dgm:spPr/>
    </dgm:pt>
    <dgm:pt modelId="{077A7E10-F5F6-4466-B48F-56FF563F752C}" type="pres">
      <dgm:prSet presAssocID="{29655858-7FBC-47F8-ADB4-6B9185BD56EF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59E7-3A86-4C83-8FC6-02E0ED3C68C2}" type="pres">
      <dgm:prSet presAssocID="{8BAEFD8A-FB93-4198-8E85-D6551135DD2E}" presName="sibTrans" presStyleCnt="0"/>
      <dgm:spPr/>
    </dgm:pt>
    <dgm:pt modelId="{BD5051C6-EDFF-4EA4-B7B2-4FFDA81CD21F}" type="pres">
      <dgm:prSet presAssocID="{9998E974-301D-4828-80D0-ABAA5F96F84C}" presName="compositeNode" presStyleCnt="0">
        <dgm:presLayoutVars>
          <dgm:bulletEnabled val="1"/>
        </dgm:presLayoutVars>
      </dgm:prSet>
      <dgm:spPr/>
    </dgm:pt>
    <dgm:pt modelId="{37E30A60-058D-483A-AB7D-DC9CB5809C1F}" type="pres">
      <dgm:prSet presAssocID="{9998E974-301D-4828-80D0-ABAA5F96F84C}" presName="bgRect" presStyleLbl="bgAccFollowNode1" presStyleIdx="4" presStyleCnt="5"/>
      <dgm:spPr/>
      <dgm:t>
        <a:bodyPr/>
        <a:lstStyle/>
        <a:p>
          <a:endParaRPr lang="en-US"/>
        </a:p>
      </dgm:t>
    </dgm:pt>
    <dgm:pt modelId="{5085DD56-7575-420B-AB86-70E9B7F0748A}" type="pres">
      <dgm:prSet presAssocID="{4849BDDE-797F-4615-9D43-A93D47E02F11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BCEF3E0-6BBC-4229-86FA-199C373705B9}" type="pres">
      <dgm:prSet presAssocID="{9998E974-301D-4828-80D0-ABAA5F96F84C}" presName="bottomLine" presStyleLbl="alignNode1" presStyleIdx="9" presStyleCnt="10">
        <dgm:presLayoutVars/>
      </dgm:prSet>
      <dgm:spPr/>
    </dgm:pt>
    <dgm:pt modelId="{F112D765-EA4B-446B-9D89-06DE5683DB24}" type="pres">
      <dgm:prSet presAssocID="{9998E974-301D-4828-80D0-ABAA5F96F84C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80037C-4DBD-4B05-9E12-49574E32C18D}" srcId="{BA812930-B272-42CB-AD2C-790CD5E7C77A}" destId="{986421AA-DE4F-4689-94B2-A5A5FB43269E}" srcOrd="0" destOrd="0" parTransId="{A40265A2-17AA-49B0-87E6-F6C184F2387E}" sibTransId="{8647CCA5-650A-4776-91AA-7F760C50BB1F}"/>
    <dgm:cxn modelId="{59BF8611-DB63-4DCE-95A9-46D6195E3F28}" type="presOf" srcId="{4849BDDE-797F-4615-9D43-A93D47E02F11}" destId="{5085DD56-7575-420B-AB86-70E9B7F0748A}" srcOrd="0" destOrd="0" presId="urn:microsoft.com/office/officeart/2016/7/layout/BasicLinearProcessNumbered"/>
    <dgm:cxn modelId="{CFC173EC-619C-42D4-8CBD-1B397C41160F}" type="presOf" srcId="{311B6855-31DB-4DEB-94E2-CE72714DD080}" destId="{D298BEFA-504E-4B9D-B241-AC92EE67BB2B}" srcOrd="0" destOrd="0" presId="urn:microsoft.com/office/officeart/2016/7/layout/BasicLinearProcessNumbered"/>
    <dgm:cxn modelId="{E9CE57FC-ADD2-4503-9327-0210211D8292}" type="presOf" srcId="{6908C6B7-F4F8-4AFD-BF8E-38D868F1E52F}" destId="{47B04BBD-FAA0-46C5-9437-58F10F25E87C}" srcOrd="0" destOrd="0" presId="urn:microsoft.com/office/officeart/2016/7/layout/BasicLinearProcessNumbered"/>
    <dgm:cxn modelId="{C27B7F37-F2AB-4261-86CE-78C1CCD85D7F}" srcId="{BA812930-B272-42CB-AD2C-790CD5E7C77A}" destId="{29655858-7FBC-47F8-ADB4-6B9185BD56EF}" srcOrd="3" destOrd="0" parTransId="{84A3687A-8EEF-4EC4-A0F0-09D067A0C59F}" sibTransId="{8BAEFD8A-FB93-4198-8E85-D6551135DD2E}"/>
    <dgm:cxn modelId="{5813368D-9A97-4729-979D-E012F2B94A53}" type="presOf" srcId="{986421AA-DE4F-4689-94B2-A5A5FB43269E}" destId="{82F4F862-C0A2-41A3-9171-F9B25990CF5F}" srcOrd="0" destOrd="0" presId="urn:microsoft.com/office/officeart/2016/7/layout/BasicLinearProcessNumbered"/>
    <dgm:cxn modelId="{F78C9E02-4420-4995-A7C6-69FC45CF0A35}" type="presOf" srcId="{311B6855-31DB-4DEB-94E2-CE72714DD080}" destId="{02E28291-8668-44C2-A66B-1CB10026E72E}" srcOrd="1" destOrd="0" presId="urn:microsoft.com/office/officeart/2016/7/layout/BasicLinearProcessNumbered"/>
    <dgm:cxn modelId="{E7EF146D-D9DB-4390-9E02-9E9AAA899993}" type="presOf" srcId="{BA812930-B272-42CB-AD2C-790CD5E7C77A}" destId="{6BD22566-4353-4246-8596-A27CB0A78F4A}" srcOrd="0" destOrd="0" presId="urn:microsoft.com/office/officeart/2016/7/layout/BasicLinearProcessNumbered"/>
    <dgm:cxn modelId="{6061AF91-1231-4DC3-ABE1-19441D48CF33}" type="presOf" srcId="{CF1F9374-5BC9-4D28-A676-8C913D5DCECB}" destId="{FD8A36F1-9988-43B7-B3FE-DE0457BEF5BD}" srcOrd="0" destOrd="0" presId="urn:microsoft.com/office/officeart/2016/7/layout/BasicLinearProcessNumbered"/>
    <dgm:cxn modelId="{C9D68699-31F5-447E-9A3F-62B6828375B0}" srcId="{BA812930-B272-42CB-AD2C-790CD5E7C77A}" destId="{311B6855-31DB-4DEB-94E2-CE72714DD080}" srcOrd="1" destOrd="0" parTransId="{A80022AE-9281-4756-894C-95C5FB063289}" sibTransId="{6908C6B7-F4F8-4AFD-BF8E-38D868F1E52F}"/>
    <dgm:cxn modelId="{605DD010-F45A-4EE9-849C-E046AE229824}" srcId="{BA812930-B272-42CB-AD2C-790CD5E7C77A}" destId="{31E072F5-A2AC-4C80-A609-B3176D0A1DB1}" srcOrd="2" destOrd="0" parTransId="{A652BCE4-246D-4F75-9639-A6981F8395F6}" sibTransId="{CF1F9374-5BC9-4D28-A676-8C913D5DCECB}"/>
    <dgm:cxn modelId="{49F1BB27-5CAE-4136-B4B2-337F61B6C515}" type="presOf" srcId="{29655858-7FBC-47F8-ADB4-6B9185BD56EF}" destId="{077A7E10-F5F6-4466-B48F-56FF563F752C}" srcOrd="1" destOrd="0" presId="urn:microsoft.com/office/officeart/2016/7/layout/BasicLinearProcessNumbered"/>
    <dgm:cxn modelId="{60F0953A-FAD5-4956-AF6A-9277C634470D}" type="presOf" srcId="{8BAEFD8A-FB93-4198-8E85-D6551135DD2E}" destId="{AD5BE0C3-A1EA-449A-A4DA-C04C1A4A5570}" srcOrd="0" destOrd="0" presId="urn:microsoft.com/office/officeart/2016/7/layout/BasicLinearProcessNumbered"/>
    <dgm:cxn modelId="{D82A5DDE-8477-431F-A534-AD58912FAF1A}" type="presOf" srcId="{9998E974-301D-4828-80D0-ABAA5F96F84C}" destId="{F112D765-EA4B-446B-9D89-06DE5683DB24}" srcOrd="1" destOrd="0" presId="urn:microsoft.com/office/officeart/2016/7/layout/BasicLinearProcessNumbered"/>
    <dgm:cxn modelId="{A44E1B94-97F0-4D00-96E8-02D9FBD948E3}" type="presOf" srcId="{986421AA-DE4F-4689-94B2-A5A5FB43269E}" destId="{BEEF0694-6B7C-4EE3-A713-79557AE5FEDC}" srcOrd="1" destOrd="0" presId="urn:microsoft.com/office/officeart/2016/7/layout/BasicLinearProcessNumbered"/>
    <dgm:cxn modelId="{BFA6E5D7-A7D8-4458-BB2A-005DFE2A1B40}" type="presOf" srcId="{8647CCA5-650A-4776-91AA-7F760C50BB1F}" destId="{11832B59-3EF6-40D5-90A0-F6172E78E44A}" srcOrd="0" destOrd="0" presId="urn:microsoft.com/office/officeart/2016/7/layout/BasicLinearProcessNumbered"/>
    <dgm:cxn modelId="{DD4C8685-3CFD-467A-9741-538A41663FD6}" type="presOf" srcId="{31E072F5-A2AC-4C80-A609-B3176D0A1DB1}" destId="{80ACCCCB-D18C-4CA3-8009-E9D1EC3571BF}" srcOrd="1" destOrd="0" presId="urn:microsoft.com/office/officeart/2016/7/layout/BasicLinearProcessNumbered"/>
    <dgm:cxn modelId="{E1208859-94DA-431D-A099-8DF2B3857997}" type="presOf" srcId="{31E072F5-A2AC-4C80-A609-B3176D0A1DB1}" destId="{34ED01C9-74DB-4B15-BD23-121AE5FE74A4}" srcOrd="0" destOrd="0" presId="urn:microsoft.com/office/officeart/2016/7/layout/BasicLinearProcessNumbered"/>
    <dgm:cxn modelId="{CB0953EB-4912-4325-9294-E652E4EDB5E0}" type="presOf" srcId="{29655858-7FBC-47F8-ADB4-6B9185BD56EF}" destId="{38C7FBBD-C2E2-4AB9-8D47-3A7B841EB76B}" srcOrd="0" destOrd="0" presId="urn:microsoft.com/office/officeart/2016/7/layout/BasicLinearProcessNumbered"/>
    <dgm:cxn modelId="{0E1D45F1-D724-4F80-97A5-8841D7563705}" srcId="{BA812930-B272-42CB-AD2C-790CD5E7C77A}" destId="{9998E974-301D-4828-80D0-ABAA5F96F84C}" srcOrd="4" destOrd="0" parTransId="{4977F0F0-B127-4FB4-BD53-81DB44907FE1}" sibTransId="{4849BDDE-797F-4615-9D43-A93D47E02F11}"/>
    <dgm:cxn modelId="{0C5B7C4F-7804-44C8-84E0-0876ADF90C07}" type="presOf" srcId="{9998E974-301D-4828-80D0-ABAA5F96F84C}" destId="{37E30A60-058D-483A-AB7D-DC9CB5809C1F}" srcOrd="0" destOrd="0" presId="urn:microsoft.com/office/officeart/2016/7/layout/BasicLinearProcessNumbered"/>
    <dgm:cxn modelId="{10A7C8EE-E86D-4079-836B-EB32652BFD02}" type="presParOf" srcId="{6BD22566-4353-4246-8596-A27CB0A78F4A}" destId="{4CAF12C1-B34B-4614-BADE-9B81BCD2BE56}" srcOrd="0" destOrd="0" presId="urn:microsoft.com/office/officeart/2016/7/layout/BasicLinearProcessNumbered"/>
    <dgm:cxn modelId="{62AC5DBA-4D5E-4BA9-9710-B22D0D7462EE}" type="presParOf" srcId="{4CAF12C1-B34B-4614-BADE-9B81BCD2BE56}" destId="{82F4F862-C0A2-41A3-9171-F9B25990CF5F}" srcOrd="0" destOrd="0" presId="urn:microsoft.com/office/officeart/2016/7/layout/BasicLinearProcessNumbered"/>
    <dgm:cxn modelId="{B3D3BDC0-9289-49FA-A70E-AEADD1419BF2}" type="presParOf" srcId="{4CAF12C1-B34B-4614-BADE-9B81BCD2BE56}" destId="{11832B59-3EF6-40D5-90A0-F6172E78E44A}" srcOrd="1" destOrd="0" presId="urn:microsoft.com/office/officeart/2016/7/layout/BasicLinearProcessNumbered"/>
    <dgm:cxn modelId="{3A7DFD1E-83A0-4C50-852B-6DC5CD5027A2}" type="presParOf" srcId="{4CAF12C1-B34B-4614-BADE-9B81BCD2BE56}" destId="{B6AE71EE-60FB-4A95-B9E6-60ECC86E8DC2}" srcOrd="2" destOrd="0" presId="urn:microsoft.com/office/officeart/2016/7/layout/BasicLinearProcessNumbered"/>
    <dgm:cxn modelId="{4D80CBE4-FD53-4430-B623-B1181CF857B8}" type="presParOf" srcId="{4CAF12C1-B34B-4614-BADE-9B81BCD2BE56}" destId="{BEEF0694-6B7C-4EE3-A713-79557AE5FEDC}" srcOrd="3" destOrd="0" presId="urn:microsoft.com/office/officeart/2016/7/layout/BasicLinearProcessNumbered"/>
    <dgm:cxn modelId="{BA6727F3-59F7-461B-87A5-905B34E97B4B}" type="presParOf" srcId="{6BD22566-4353-4246-8596-A27CB0A78F4A}" destId="{6565C6C8-E47F-4B6D-ACD9-6FFC7C288C6C}" srcOrd="1" destOrd="0" presId="urn:microsoft.com/office/officeart/2016/7/layout/BasicLinearProcessNumbered"/>
    <dgm:cxn modelId="{C4462E8C-E5BD-4EDB-BB9B-980FA4F2B6AA}" type="presParOf" srcId="{6BD22566-4353-4246-8596-A27CB0A78F4A}" destId="{78418249-CBC0-4DBB-BB2D-01D44C5141FA}" srcOrd="2" destOrd="0" presId="urn:microsoft.com/office/officeart/2016/7/layout/BasicLinearProcessNumbered"/>
    <dgm:cxn modelId="{90F7CC0A-8426-4E22-9729-AF1F9D2B65EA}" type="presParOf" srcId="{78418249-CBC0-4DBB-BB2D-01D44C5141FA}" destId="{D298BEFA-504E-4B9D-B241-AC92EE67BB2B}" srcOrd="0" destOrd="0" presId="urn:microsoft.com/office/officeart/2016/7/layout/BasicLinearProcessNumbered"/>
    <dgm:cxn modelId="{62E1D690-E581-4AEB-AF89-37A55D69A436}" type="presParOf" srcId="{78418249-CBC0-4DBB-BB2D-01D44C5141FA}" destId="{47B04BBD-FAA0-46C5-9437-58F10F25E87C}" srcOrd="1" destOrd="0" presId="urn:microsoft.com/office/officeart/2016/7/layout/BasicLinearProcessNumbered"/>
    <dgm:cxn modelId="{9B0F5EE7-970D-4C6E-B51A-8EB120C519A2}" type="presParOf" srcId="{78418249-CBC0-4DBB-BB2D-01D44C5141FA}" destId="{A588E4D3-9FF9-49D9-AA7B-7F82F917B9ED}" srcOrd="2" destOrd="0" presId="urn:microsoft.com/office/officeart/2016/7/layout/BasicLinearProcessNumbered"/>
    <dgm:cxn modelId="{8585ED0A-485E-4325-A085-5A0FD885859E}" type="presParOf" srcId="{78418249-CBC0-4DBB-BB2D-01D44C5141FA}" destId="{02E28291-8668-44C2-A66B-1CB10026E72E}" srcOrd="3" destOrd="0" presId="urn:microsoft.com/office/officeart/2016/7/layout/BasicLinearProcessNumbered"/>
    <dgm:cxn modelId="{D6863338-FE6F-4236-8161-1331C17A81C8}" type="presParOf" srcId="{6BD22566-4353-4246-8596-A27CB0A78F4A}" destId="{280AA215-7BE2-49D2-A7AF-F2DD52837435}" srcOrd="3" destOrd="0" presId="urn:microsoft.com/office/officeart/2016/7/layout/BasicLinearProcessNumbered"/>
    <dgm:cxn modelId="{2417380A-CAD4-4A7B-B80A-EAA78682A6CB}" type="presParOf" srcId="{6BD22566-4353-4246-8596-A27CB0A78F4A}" destId="{6881E576-E8AA-44A7-8FF6-18CEF017A8A4}" srcOrd="4" destOrd="0" presId="urn:microsoft.com/office/officeart/2016/7/layout/BasicLinearProcessNumbered"/>
    <dgm:cxn modelId="{C2F4F817-E191-43F9-9655-78CCD3C1D7FE}" type="presParOf" srcId="{6881E576-E8AA-44A7-8FF6-18CEF017A8A4}" destId="{34ED01C9-74DB-4B15-BD23-121AE5FE74A4}" srcOrd="0" destOrd="0" presId="urn:microsoft.com/office/officeart/2016/7/layout/BasicLinearProcessNumbered"/>
    <dgm:cxn modelId="{5E7BC34B-BEFE-4996-9974-24D3DEA3B03F}" type="presParOf" srcId="{6881E576-E8AA-44A7-8FF6-18CEF017A8A4}" destId="{FD8A36F1-9988-43B7-B3FE-DE0457BEF5BD}" srcOrd="1" destOrd="0" presId="urn:microsoft.com/office/officeart/2016/7/layout/BasicLinearProcessNumbered"/>
    <dgm:cxn modelId="{2EBB4013-060E-49A3-AE3E-48D18750361B}" type="presParOf" srcId="{6881E576-E8AA-44A7-8FF6-18CEF017A8A4}" destId="{7BA39B6D-1D2E-4027-95D7-528A4D6CEDD0}" srcOrd="2" destOrd="0" presId="urn:microsoft.com/office/officeart/2016/7/layout/BasicLinearProcessNumbered"/>
    <dgm:cxn modelId="{2ECB1ED3-B09C-469A-8D12-A5893CFAB277}" type="presParOf" srcId="{6881E576-E8AA-44A7-8FF6-18CEF017A8A4}" destId="{80ACCCCB-D18C-4CA3-8009-E9D1EC3571BF}" srcOrd="3" destOrd="0" presId="urn:microsoft.com/office/officeart/2016/7/layout/BasicLinearProcessNumbered"/>
    <dgm:cxn modelId="{68B58357-7E93-4CD4-968E-34AEA62ED459}" type="presParOf" srcId="{6BD22566-4353-4246-8596-A27CB0A78F4A}" destId="{54D50B03-5981-4263-92A2-8DABAED04CDC}" srcOrd="5" destOrd="0" presId="urn:microsoft.com/office/officeart/2016/7/layout/BasicLinearProcessNumbered"/>
    <dgm:cxn modelId="{DDDA9DB4-FA23-4FA9-B0D6-BD5A78D2422A}" type="presParOf" srcId="{6BD22566-4353-4246-8596-A27CB0A78F4A}" destId="{76654153-0119-4024-A423-9FE810CAF7EA}" srcOrd="6" destOrd="0" presId="urn:microsoft.com/office/officeart/2016/7/layout/BasicLinearProcessNumbered"/>
    <dgm:cxn modelId="{C625A12F-E880-448C-B486-4E123D1B089F}" type="presParOf" srcId="{76654153-0119-4024-A423-9FE810CAF7EA}" destId="{38C7FBBD-C2E2-4AB9-8D47-3A7B841EB76B}" srcOrd="0" destOrd="0" presId="urn:microsoft.com/office/officeart/2016/7/layout/BasicLinearProcessNumbered"/>
    <dgm:cxn modelId="{4DDE98E1-1D99-4A40-811C-49470C72A205}" type="presParOf" srcId="{76654153-0119-4024-A423-9FE810CAF7EA}" destId="{AD5BE0C3-A1EA-449A-A4DA-C04C1A4A5570}" srcOrd="1" destOrd="0" presId="urn:microsoft.com/office/officeart/2016/7/layout/BasicLinearProcessNumbered"/>
    <dgm:cxn modelId="{37E52CE7-7C98-4724-A20D-079F0A7CE5DC}" type="presParOf" srcId="{76654153-0119-4024-A423-9FE810CAF7EA}" destId="{B5C84E23-EEFB-4360-A85F-24374C5FF7A9}" srcOrd="2" destOrd="0" presId="urn:microsoft.com/office/officeart/2016/7/layout/BasicLinearProcessNumbered"/>
    <dgm:cxn modelId="{FDE1C46D-C55E-41D7-95F5-372DC8EDB2FB}" type="presParOf" srcId="{76654153-0119-4024-A423-9FE810CAF7EA}" destId="{077A7E10-F5F6-4466-B48F-56FF563F752C}" srcOrd="3" destOrd="0" presId="urn:microsoft.com/office/officeart/2016/7/layout/BasicLinearProcessNumbered"/>
    <dgm:cxn modelId="{C10CAFB9-C6CB-47E8-831D-BF69DAE2DD31}" type="presParOf" srcId="{6BD22566-4353-4246-8596-A27CB0A78F4A}" destId="{2AAD59E7-3A86-4C83-8FC6-02E0ED3C68C2}" srcOrd="7" destOrd="0" presId="urn:microsoft.com/office/officeart/2016/7/layout/BasicLinearProcessNumbered"/>
    <dgm:cxn modelId="{D811E7F5-56A5-4B17-AFAD-2F793BCA23BD}" type="presParOf" srcId="{6BD22566-4353-4246-8596-A27CB0A78F4A}" destId="{BD5051C6-EDFF-4EA4-B7B2-4FFDA81CD21F}" srcOrd="8" destOrd="0" presId="urn:microsoft.com/office/officeart/2016/7/layout/BasicLinearProcessNumbered"/>
    <dgm:cxn modelId="{4796D9BA-B3E5-4120-A33F-8308E44D5827}" type="presParOf" srcId="{BD5051C6-EDFF-4EA4-B7B2-4FFDA81CD21F}" destId="{37E30A60-058D-483A-AB7D-DC9CB5809C1F}" srcOrd="0" destOrd="0" presId="urn:microsoft.com/office/officeart/2016/7/layout/BasicLinearProcessNumbered"/>
    <dgm:cxn modelId="{AF8D7FD7-0804-42B4-8E67-F4EF0958C83B}" type="presParOf" srcId="{BD5051C6-EDFF-4EA4-B7B2-4FFDA81CD21F}" destId="{5085DD56-7575-420B-AB86-70E9B7F0748A}" srcOrd="1" destOrd="0" presId="urn:microsoft.com/office/officeart/2016/7/layout/BasicLinearProcessNumbered"/>
    <dgm:cxn modelId="{17093935-584D-4FFB-A089-8569B7E233A4}" type="presParOf" srcId="{BD5051C6-EDFF-4EA4-B7B2-4FFDA81CD21F}" destId="{6BCEF3E0-6BBC-4229-86FA-199C373705B9}" srcOrd="2" destOrd="0" presId="urn:microsoft.com/office/officeart/2016/7/layout/BasicLinearProcessNumbered"/>
    <dgm:cxn modelId="{13299058-8825-4857-8D8E-14933D7F1CF8}" type="presParOf" srcId="{BD5051C6-EDFF-4EA4-B7B2-4FFDA81CD21F}" destId="{F112D765-EA4B-446B-9D89-06DE5683DB2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95C8D5-0A31-4467-83E0-71FEFDE230F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D8C15E-2710-410C-9931-F708B12A98D5}">
      <dgm:prSet/>
      <dgm:spPr/>
      <dgm:t>
        <a:bodyPr/>
        <a:lstStyle/>
        <a:p>
          <a:r>
            <a:rPr lang="en-US"/>
            <a:t>Flag</a:t>
          </a:r>
        </a:p>
      </dgm:t>
    </dgm:pt>
    <dgm:pt modelId="{6FD10A0B-8E32-4CB5-8AD0-23A5C72F3235}" type="parTrans" cxnId="{2C039529-4D68-4C0D-A11B-DB827C6A7314}">
      <dgm:prSet/>
      <dgm:spPr/>
      <dgm:t>
        <a:bodyPr/>
        <a:lstStyle/>
        <a:p>
          <a:endParaRPr lang="en-US"/>
        </a:p>
      </dgm:t>
    </dgm:pt>
    <dgm:pt modelId="{ABB249FB-E5B2-4AFA-8C65-61BD19DAA52F}" type="sibTrans" cxnId="{2C039529-4D68-4C0D-A11B-DB827C6A7314}">
      <dgm:prSet/>
      <dgm:spPr/>
      <dgm:t>
        <a:bodyPr/>
        <a:lstStyle/>
        <a:p>
          <a:endParaRPr lang="en-US"/>
        </a:p>
      </dgm:t>
    </dgm:pt>
    <dgm:pt modelId="{2BCA9B0D-1028-46EB-A88F-B28B69682878}">
      <dgm:prSet/>
      <dgm:spPr/>
      <dgm:t>
        <a:bodyPr/>
        <a:lstStyle/>
        <a:p>
          <a:r>
            <a:rPr lang="en-US"/>
            <a:t>It is used for output justification, numeric signs, decimal points, trailing zeros.</a:t>
          </a:r>
        </a:p>
      </dgm:t>
    </dgm:pt>
    <dgm:pt modelId="{25142F20-75FC-413C-80C1-989978B40549}" type="parTrans" cxnId="{FF6EC18E-3AAC-4F13-915C-D8798E047E0A}">
      <dgm:prSet/>
      <dgm:spPr/>
      <dgm:t>
        <a:bodyPr/>
        <a:lstStyle/>
        <a:p>
          <a:endParaRPr lang="en-US"/>
        </a:p>
      </dgm:t>
    </dgm:pt>
    <dgm:pt modelId="{4446C7F0-3BC5-494A-82E1-FBFBB1CF3B09}" type="sibTrans" cxnId="{FF6EC18E-3AAC-4F13-915C-D8798E047E0A}">
      <dgm:prSet/>
      <dgm:spPr/>
      <dgm:t>
        <a:bodyPr/>
        <a:lstStyle/>
        <a:p>
          <a:endParaRPr lang="en-US"/>
        </a:p>
      </dgm:t>
    </dgm:pt>
    <dgm:pt modelId="{135745A3-EE6C-41E0-B74F-3CFD731C677C}">
      <dgm:prSet/>
      <dgm:spPr/>
      <dgm:t>
        <a:bodyPr/>
        <a:lstStyle/>
        <a:p>
          <a:r>
            <a:rPr lang="en-US"/>
            <a:t>The flag (-) justifies the result. If it is not given the default result is right justification.</a:t>
          </a:r>
        </a:p>
      </dgm:t>
    </dgm:pt>
    <dgm:pt modelId="{39CB0F6C-C189-4A03-9CFD-6A97ED605506}" type="parTrans" cxnId="{B9EE448E-67B9-4FE4-BF21-24F6E8264908}">
      <dgm:prSet/>
      <dgm:spPr/>
      <dgm:t>
        <a:bodyPr/>
        <a:lstStyle/>
        <a:p>
          <a:endParaRPr lang="en-US"/>
        </a:p>
      </dgm:t>
    </dgm:pt>
    <dgm:pt modelId="{C8B190EF-47F3-4200-9FC2-6F2850ABFD21}" type="sibTrans" cxnId="{B9EE448E-67B9-4FE4-BF21-24F6E8264908}">
      <dgm:prSet/>
      <dgm:spPr/>
      <dgm:t>
        <a:bodyPr/>
        <a:lstStyle/>
        <a:p>
          <a:endParaRPr lang="en-US"/>
        </a:p>
      </dgm:t>
    </dgm:pt>
    <dgm:pt modelId="{9885F4FF-7268-4E29-BF46-121CEC2F5479}">
      <dgm:prSet/>
      <dgm:spPr/>
      <dgm:t>
        <a:bodyPr/>
        <a:lstStyle/>
        <a:p>
          <a:r>
            <a:rPr lang="en-US"/>
            <a:t>Width</a:t>
          </a:r>
        </a:p>
      </dgm:t>
    </dgm:pt>
    <dgm:pt modelId="{4F522584-0EB8-4BCD-A2A6-844159CB3E9D}" type="parTrans" cxnId="{4B201E97-2931-42F8-B5E5-4EA19AF3E099}">
      <dgm:prSet/>
      <dgm:spPr/>
      <dgm:t>
        <a:bodyPr/>
        <a:lstStyle/>
        <a:p>
          <a:endParaRPr lang="en-US"/>
        </a:p>
      </dgm:t>
    </dgm:pt>
    <dgm:pt modelId="{01F95357-27DE-4277-AA94-8D024F60CED0}" type="sibTrans" cxnId="{4B201E97-2931-42F8-B5E5-4EA19AF3E099}">
      <dgm:prSet/>
      <dgm:spPr/>
      <dgm:t>
        <a:bodyPr/>
        <a:lstStyle/>
        <a:p>
          <a:endParaRPr lang="en-US"/>
        </a:p>
      </dgm:t>
    </dgm:pt>
    <dgm:pt modelId="{48B70B6C-A7F6-4B56-95C6-95F4BE5454C0}">
      <dgm:prSet/>
      <dgm:spPr/>
      <dgm:t>
        <a:bodyPr/>
        <a:lstStyle/>
        <a:p>
          <a:r>
            <a:rPr lang="en-US"/>
            <a:t>It sets the minimum field width for an output value.</a:t>
          </a:r>
        </a:p>
      </dgm:t>
    </dgm:pt>
    <dgm:pt modelId="{F50E37B4-329B-4909-A9F0-219381628E96}" type="parTrans" cxnId="{60F1A4AA-A79A-4FB5-B8A7-481541A94FC5}">
      <dgm:prSet/>
      <dgm:spPr/>
      <dgm:t>
        <a:bodyPr/>
        <a:lstStyle/>
        <a:p>
          <a:endParaRPr lang="en-US"/>
        </a:p>
      </dgm:t>
    </dgm:pt>
    <dgm:pt modelId="{32FCDFC3-5543-4D35-830F-B4BE2C2D034D}" type="sibTrans" cxnId="{60F1A4AA-A79A-4FB5-B8A7-481541A94FC5}">
      <dgm:prSet/>
      <dgm:spPr/>
      <dgm:t>
        <a:bodyPr/>
        <a:lstStyle/>
        <a:p>
          <a:endParaRPr lang="en-US"/>
        </a:p>
      </dgm:t>
    </dgm:pt>
    <dgm:pt modelId="{C804D406-8957-4FE9-AFE9-50BDEDC64B7B}">
      <dgm:prSet/>
      <dgm:spPr/>
      <dgm:t>
        <a:bodyPr/>
        <a:lstStyle/>
        <a:p>
          <a:r>
            <a:rPr lang="en-US"/>
            <a:t>Width can be specified through a decimal point or using an asterisk ‘*’.</a:t>
          </a:r>
        </a:p>
      </dgm:t>
    </dgm:pt>
    <dgm:pt modelId="{53C8904B-F292-4DDF-8C50-2375365703A5}" type="parTrans" cxnId="{C335A050-E2D3-42C0-BFF9-A5A2412ABB8A}">
      <dgm:prSet/>
      <dgm:spPr/>
      <dgm:t>
        <a:bodyPr/>
        <a:lstStyle/>
        <a:p>
          <a:endParaRPr lang="en-US"/>
        </a:p>
      </dgm:t>
    </dgm:pt>
    <dgm:pt modelId="{C2FE8849-02DD-4A4E-A68B-DFC8465CDDA8}" type="sibTrans" cxnId="{C335A050-E2D3-42C0-BFF9-A5A2412ABB8A}">
      <dgm:prSet/>
      <dgm:spPr/>
      <dgm:t>
        <a:bodyPr/>
        <a:lstStyle/>
        <a:p>
          <a:endParaRPr lang="en-US"/>
        </a:p>
      </dgm:t>
    </dgm:pt>
    <dgm:pt modelId="{AD263F39-1B19-4C07-B91E-D168194AC88D}" type="pres">
      <dgm:prSet presAssocID="{3E95C8D5-0A31-4467-83E0-71FEFDE230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EC0CC-4CF7-4D06-B366-8A3CD79E3DE4}" type="pres">
      <dgm:prSet presAssocID="{A1D8C15E-2710-410C-9931-F708B12A98D5}" presName="linNode" presStyleCnt="0"/>
      <dgm:spPr/>
    </dgm:pt>
    <dgm:pt modelId="{FF7FC320-98BE-4C90-8FF5-1A9E3ABCC263}" type="pres">
      <dgm:prSet presAssocID="{A1D8C15E-2710-410C-9931-F708B12A98D5}" presName="parentText" presStyleLbl="solidFgAcc1" presStyleIdx="0" presStyleCnt="2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37718998-BA91-4FDA-9128-BF69708C0EFB}" type="pres">
      <dgm:prSet presAssocID="{A1D8C15E-2710-410C-9931-F708B12A98D5}" presName="descendantText" presStyleLbl="alignNode1" presStyleIdx="0" presStyleCnt="2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2D4D539D-5833-4EB0-9435-00D3D5B98DF8}" type="pres">
      <dgm:prSet presAssocID="{ABB249FB-E5B2-4AFA-8C65-61BD19DAA52F}" presName="sp" presStyleCnt="0"/>
      <dgm:spPr/>
    </dgm:pt>
    <dgm:pt modelId="{512BC4CC-FF1D-4FF1-94FF-CE326ECE2FF7}" type="pres">
      <dgm:prSet presAssocID="{9885F4FF-7268-4E29-BF46-121CEC2F5479}" presName="linNode" presStyleCnt="0"/>
      <dgm:spPr/>
    </dgm:pt>
    <dgm:pt modelId="{F9E7FDDC-C1FF-4F6A-A473-A0EB985069E7}" type="pres">
      <dgm:prSet presAssocID="{9885F4FF-7268-4E29-BF46-121CEC2F5479}" presName="parentText" presStyleLbl="solidFgAcc1" presStyleIdx="1" presStyleCnt="2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6020CA09-9494-44CF-84DD-FB780D48E30B}" type="pres">
      <dgm:prSet presAssocID="{9885F4FF-7268-4E29-BF46-121CEC2F5479}" presName="descendantText" presStyleLbl="alignNode1" presStyleIdx="1" presStyleCnt="2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C335A050-E2D3-42C0-BFF9-A5A2412ABB8A}" srcId="{9885F4FF-7268-4E29-BF46-121CEC2F5479}" destId="{C804D406-8957-4FE9-AFE9-50BDEDC64B7B}" srcOrd="1" destOrd="0" parTransId="{53C8904B-F292-4DDF-8C50-2375365703A5}" sibTransId="{C2FE8849-02DD-4A4E-A68B-DFC8465CDDA8}"/>
    <dgm:cxn modelId="{FF6EC18E-3AAC-4F13-915C-D8798E047E0A}" srcId="{A1D8C15E-2710-410C-9931-F708B12A98D5}" destId="{2BCA9B0D-1028-46EB-A88F-B28B69682878}" srcOrd="0" destOrd="0" parTransId="{25142F20-75FC-413C-80C1-989978B40549}" sibTransId="{4446C7F0-3BC5-494A-82E1-FBFBB1CF3B09}"/>
    <dgm:cxn modelId="{2C039529-4D68-4C0D-A11B-DB827C6A7314}" srcId="{3E95C8D5-0A31-4467-83E0-71FEFDE230FD}" destId="{A1D8C15E-2710-410C-9931-F708B12A98D5}" srcOrd="0" destOrd="0" parTransId="{6FD10A0B-8E32-4CB5-8AD0-23A5C72F3235}" sibTransId="{ABB249FB-E5B2-4AFA-8C65-61BD19DAA52F}"/>
    <dgm:cxn modelId="{4B201E97-2931-42F8-B5E5-4EA19AF3E099}" srcId="{3E95C8D5-0A31-4467-83E0-71FEFDE230FD}" destId="{9885F4FF-7268-4E29-BF46-121CEC2F5479}" srcOrd="1" destOrd="0" parTransId="{4F522584-0EB8-4BCD-A2A6-844159CB3E9D}" sibTransId="{01F95357-27DE-4277-AA94-8D024F60CED0}"/>
    <dgm:cxn modelId="{A923C038-0278-4A42-BC18-3F46406576F9}" type="presOf" srcId="{2BCA9B0D-1028-46EB-A88F-B28B69682878}" destId="{37718998-BA91-4FDA-9128-BF69708C0EFB}" srcOrd="0" destOrd="0" presId="urn:microsoft.com/office/officeart/2016/7/layout/VerticalHollowActionList"/>
    <dgm:cxn modelId="{52CFB0E7-1812-4AF4-A168-83F538FA0BB4}" type="presOf" srcId="{9885F4FF-7268-4E29-BF46-121CEC2F5479}" destId="{F9E7FDDC-C1FF-4F6A-A473-A0EB985069E7}" srcOrd="0" destOrd="0" presId="urn:microsoft.com/office/officeart/2016/7/layout/VerticalHollowActionList"/>
    <dgm:cxn modelId="{5842B24F-F01A-4BFE-8F81-9F8DB36F25E4}" type="presOf" srcId="{A1D8C15E-2710-410C-9931-F708B12A98D5}" destId="{FF7FC320-98BE-4C90-8FF5-1A9E3ABCC263}" srcOrd="0" destOrd="0" presId="urn:microsoft.com/office/officeart/2016/7/layout/VerticalHollowActionList"/>
    <dgm:cxn modelId="{092C68A7-16CB-4C3D-ACB7-F542D082A48A}" type="presOf" srcId="{135745A3-EE6C-41E0-B74F-3CFD731C677C}" destId="{37718998-BA91-4FDA-9128-BF69708C0EFB}" srcOrd="0" destOrd="1" presId="urn:microsoft.com/office/officeart/2016/7/layout/VerticalHollowActionList"/>
    <dgm:cxn modelId="{5F59A5CC-F375-4454-8C76-CB83A914843D}" type="presOf" srcId="{3E95C8D5-0A31-4467-83E0-71FEFDE230FD}" destId="{AD263F39-1B19-4C07-B91E-D168194AC88D}" srcOrd="0" destOrd="0" presId="urn:microsoft.com/office/officeart/2016/7/layout/VerticalHollowActionList"/>
    <dgm:cxn modelId="{EAE0CB54-3ED2-43CC-9B79-BCFE9ABEE666}" type="presOf" srcId="{C804D406-8957-4FE9-AFE9-50BDEDC64B7B}" destId="{6020CA09-9494-44CF-84DD-FB780D48E30B}" srcOrd="0" destOrd="1" presId="urn:microsoft.com/office/officeart/2016/7/layout/VerticalHollowActionList"/>
    <dgm:cxn modelId="{9602D718-4513-4615-97F5-87B892367F1F}" type="presOf" srcId="{48B70B6C-A7F6-4B56-95C6-95F4BE5454C0}" destId="{6020CA09-9494-44CF-84DD-FB780D48E30B}" srcOrd="0" destOrd="0" presId="urn:microsoft.com/office/officeart/2016/7/layout/VerticalHollowActionList"/>
    <dgm:cxn modelId="{B9EE448E-67B9-4FE4-BF21-24F6E8264908}" srcId="{A1D8C15E-2710-410C-9931-F708B12A98D5}" destId="{135745A3-EE6C-41E0-B74F-3CFD731C677C}" srcOrd="1" destOrd="0" parTransId="{39CB0F6C-C189-4A03-9CFD-6A97ED605506}" sibTransId="{C8B190EF-47F3-4200-9FC2-6F2850ABFD21}"/>
    <dgm:cxn modelId="{60F1A4AA-A79A-4FB5-B8A7-481541A94FC5}" srcId="{9885F4FF-7268-4E29-BF46-121CEC2F5479}" destId="{48B70B6C-A7F6-4B56-95C6-95F4BE5454C0}" srcOrd="0" destOrd="0" parTransId="{F50E37B4-329B-4909-A9F0-219381628E96}" sibTransId="{32FCDFC3-5543-4D35-830F-B4BE2C2D034D}"/>
    <dgm:cxn modelId="{34A5A5C0-FD35-4148-A43E-ED3055C32370}" type="presParOf" srcId="{AD263F39-1B19-4C07-B91E-D168194AC88D}" destId="{F50EC0CC-4CF7-4D06-B366-8A3CD79E3DE4}" srcOrd="0" destOrd="0" presId="urn:microsoft.com/office/officeart/2016/7/layout/VerticalHollowActionList"/>
    <dgm:cxn modelId="{55868C82-CDF4-4537-B1A1-5AB2454EEE7E}" type="presParOf" srcId="{F50EC0CC-4CF7-4D06-B366-8A3CD79E3DE4}" destId="{FF7FC320-98BE-4C90-8FF5-1A9E3ABCC263}" srcOrd="0" destOrd="0" presId="urn:microsoft.com/office/officeart/2016/7/layout/VerticalHollowActionList"/>
    <dgm:cxn modelId="{992DDA96-54CC-462D-B43B-66277DC8EB6F}" type="presParOf" srcId="{F50EC0CC-4CF7-4D06-B366-8A3CD79E3DE4}" destId="{37718998-BA91-4FDA-9128-BF69708C0EFB}" srcOrd="1" destOrd="0" presId="urn:microsoft.com/office/officeart/2016/7/layout/VerticalHollowActionList"/>
    <dgm:cxn modelId="{98204FA2-F03A-445E-B40F-BAD1B3B4BF0C}" type="presParOf" srcId="{AD263F39-1B19-4C07-B91E-D168194AC88D}" destId="{2D4D539D-5833-4EB0-9435-00D3D5B98DF8}" srcOrd="1" destOrd="0" presId="urn:microsoft.com/office/officeart/2016/7/layout/VerticalHollowActionList"/>
    <dgm:cxn modelId="{C31A2D28-48FF-4DB7-B545-9C5E8F246543}" type="presParOf" srcId="{AD263F39-1B19-4C07-B91E-D168194AC88D}" destId="{512BC4CC-FF1D-4FF1-94FF-CE326ECE2FF7}" srcOrd="2" destOrd="0" presId="urn:microsoft.com/office/officeart/2016/7/layout/VerticalHollowActionList"/>
    <dgm:cxn modelId="{834752EC-6D33-4A1D-87ED-1FC8B39098A7}" type="presParOf" srcId="{512BC4CC-FF1D-4FF1-94FF-CE326ECE2FF7}" destId="{F9E7FDDC-C1FF-4F6A-A473-A0EB985069E7}" srcOrd="0" destOrd="0" presId="urn:microsoft.com/office/officeart/2016/7/layout/VerticalHollowActionList"/>
    <dgm:cxn modelId="{218E1E11-0747-45FD-AE64-861F2D208C96}" type="presParOf" srcId="{512BC4CC-FF1D-4FF1-94FF-CE326ECE2FF7}" destId="{6020CA09-9494-44CF-84DD-FB780D48E30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2F8BF-3791-4870-BD88-7C230FF8B02F}">
      <dsp:nvSpPr>
        <dsp:cNvPr id="0" name=""/>
        <dsp:cNvSpPr/>
      </dsp:nvSpPr>
      <dsp:spPr>
        <a:xfrm>
          <a:off x="1277369" y="1166"/>
          <a:ext cx="4138074" cy="12621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With the formatted functions, the input or output is formatted as per our requirement.</a:t>
          </a:r>
        </a:p>
      </dsp:txBody>
      <dsp:txXfrm>
        <a:off x="1277369" y="1166"/>
        <a:ext cx="4138074" cy="1262112"/>
      </dsp:txXfrm>
    </dsp:sp>
    <dsp:sp modelId="{CC09FBE3-0534-4654-8C60-3F915233D1E3}">
      <dsp:nvSpPr>
        <dsp:cNvPr id="0" name=""/>
        <dsp:cNvSpPr/>
      </dsp:nvSpPr>
      <dsp:spPr>
        <a:xfrm>
          <a:off x="1277369" y="1780538"/>
          <a:ext cx="4138074" cy="12621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All the I/O function are defined as </a:t>
          </a:r>
          <a:r>
            <a:rPr lang="en-US" sz="2400" b="1" u="sng" kern="1200"/>
            <a:t>stdio.h</a:t>
          </a:r>
          <a:r>
            <a:rPr lang="en-US" sz="2400" kern="1200"/>
            <a:t> header file.</a:t>
          </a:r>
        </a:p>
      </dsp:txBody>
      <dsp:txXfrm>
        <a:off x="1277369" y="1780538"/>
        <a:ext cx="4138074" cy="1262112"/>
      </dsp:txXfrm>
    </dsp:sp>
    <dsp:sp modelId="{B3517352-8357-4196-B060-39B3C5523A1C}">
      <dsp:nvSpPr>
        <dsp:cNvPr id="0" name=""/>
        <dsp:cNvSpPr/>
      </dsp:nvSpPr>
      <dsp:spPr>
        <a:xfrm>
          <a:off x="1277369" y="3559910"/>
          <a:ext cx="4138074" cy="12621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Header file should be included in the program at the beginning.</a:t>
          </a:r>
        </a:p>
      </dsp:txBody>
      <dsp:txXfrm>
        <a:off x="1277369" y="3559910"/>
        <a:ext cx="4138074" cy="1262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4F862-C0A2-41A3-9171-F9B25990CF5F}">
      <dsp:nvSpPr>
        <dsp:cNvPr id="0" name=""/>
        <dsp:cNvSpPr/>
      </dsp:nvSpPr>
      <dsp:spPr>
        <a:xfrm>
          <a:off x="3287" y="800798"/>
          <a:ext cx="1779918" cy="2491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This function displays output with specified format</a:t>
          </a:r>
        </a:p>
      </dsp:txBody>
      <dsp:txXfrm>
        <a:off x="3287" y="1747714"/>
        <a:ext cx="1779918" cy="1495131"/>
      </dsp:txXfrm>
    </dsp:sp>
    <dsp:sp modelId="{11832B59-3EF6-40D5-90A0-F6172E78E44A}">
      <dsp:nvSpPr>
        <dsp:cNvPr id="0" name=""/>
        <dsp:cNvSpPr/>
      </dsp:nvSpPr>
      <dsp:spPr>
        <a:xfrm>
          <a:off x="519463" y="1049986"/>
          <a:ext cx="747565" cy="747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1</a:t>
          </a:r>
        </a:p>
      </dsp:txBody>
      <dsp:txXfrm>
        <a:off x="628941" y="1159464"/>
        <a:ext cx="528609" cy="528609"/>
      </dsp:txXfrm>
    </dsp:sp>
    <dsp:sp modelId="{B6AE71EE-60FB-4A95-B9E6-60ECC86E8DC2}">
      <dsp:nvSpPr>
        <dsp:cNvPr id="0" name=""/>
        <dsp:cNvSpPr/>
      </dsp:nvSpPr>
      <dsp:spPr>
        <a:xfrm>
          <a:off x="3287" y="3292611"/>
          <a:ext cx="177991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8BEFA-504E-4B9D-B241-AC92EE67BB2B}">
      <dsp:nvSpPr>
        <dsp:cNvPr id="0" name=""/>
        <dsp:cNvSpPr/>
      </dsp:nvSpPr>
      <dsp:spPr>
        <a:xfrm>
          <a:off x="1961197" y="800798"/>
          <a:ext cx="1779918" cy="2491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It requires format conversion symbol or format string and variables names to the print the data</a:t>
          </a:r>
        </a:p>
      </dsp:txBody>
      <dsp:txXfrm>
        <a:off x="1961197" y="1747714"/>
        <a:ext cx="1779918" cy="1495131"/>
      </dsp:txXfrm>
    </dsp:sp>
    <dsp:sp modelId="{47B04BBD-FAA0-46C5-9437-58F10F25E87C}">
      <dsp:nvSpPr>
        <dsp:cNvPr id="0" name=""/>
        <dsp:cNvSpPr/>
      </dsp:nvSpPr>
      <dsp:spPr>
        <a:xfrm>
          <a:off x="2477373" y="1049986"/>
          <a:ext cx="747565" cy="747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2</a:t>
          </a:r>
        </a:p>
      </dsp:txBody>
      <dsp:txXfrm>
        <a:off x="2586851" y="1159464"/>
        <a:ext cx="528609" cy="528609"/>
      </dsp:txXfrm>
    </dsp:sp>
    <dsp:sp modelId="{A588E4D3-9FF9-49D9-AA7B-7F82F917B9ED}">
      <dsp:nvSpPr>
        <dsp:cNvPr id="0" name=""/>
        <dsp:cNvSpPr/>
      </dsp:nvSpPr>
      <dsp:spPr>
        <a:xfrm>
          <a:off x="1961197" y="3292611"/>
          <a:ext cx="177991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D01C9-74DB-4B15-BD23-121AE5FE74A4}">
      <dsp:nvSpPr>
        <dsp:cNvPr id="0" name=""/>
        <dsp:cNvSpPr/>
      </dsp:nvSpPr>
      <dsp:spPr>
        <a:xfrm>
          <a:off x="3919107" y="800798"/>
          <a:ext cx="1779918" cy="2491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The list of variables are specified in the printf() statement</a:t>
          </a:r>
        </a:p>
      </dsp:txBody>
      <dsp:txXfrm>
        <a:off x="3919107" y="1747714"/>
        <a:ext cx="1779918" cy="1495131"/>
      </dsp:txXfrm>
    </dsp:sp>
    <dsp:sp modelId="{FD8A36F1-9988-43B7-B3FE-DE0457BEF5BD}">
      <dsp:nvSpPr>
        <dsp:cNvPr id="0" name=""/>
        <dsp:cNvSpPr/>
      </dsp:nvSpPr>
      <dsp:spPr>
        <a:xfrm>
          <a:off x="4435283" y="1049986"/>
          <a:ext cx="747565" cy="747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3</a:t>
          </a:r>
        </a:p>
      </dsp:txBody>
      <dsp:txXfrm>
        <a:off x="4544761" y="1159464"/>
        <a:ext cx="528609" cy="528609"/>
      </dsp:txXfrm>
    </dsp:sp>
    <dsp:sp modelId="{7BA39B6D-1D2E-4027-95D7-528A4D6CEDD0}">
      <dsp:nvSpPr>
        <dsp:cNvPr id="0" name=""/>
        <dsp:cNvSpPr/>
      </dsp:nvSpPr>
      <dsp:spPr>
        <a:xfrm>
          <a:off x="3919107" y="3292611"/>
          <a:ext cx="177991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7FBBD-C2E2-4AB9-8D47-3A7B841EB76B}">
      <dsp:nvSpPr>
        <dsp:cNvPr id="0" name=""/>
        <dsp:cNvSpPr/>
      </dsp:nvSpPr>
      <dsp:spPr>
        <a:xfrm>
          <a:off x="5877017" y="800798"/>
          <a:ext cx="1779918" cy="2491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The values of the variables are printed as the sequence mentioned in printf()</a:t>
          </a:r>
        </a:p>
      </dsp:txBody>
      <dsp:txXfrm>
        <a:off x="5877017" y="1747714"/>
        <a:ext cx="1779918" cy="1495131"/>
      </dsp:txXfrm>
    </dsp:sp>
    <dsp:sp modelId="{AD5BE0C3-A1EA-449A-A4DA-C04C1A4A5570}">
      <dsp:nvSpPr>
        <dsp:cNvPr id="0" name=""/>
        <dsp:cNvSpPr/>
      </dsp:nvSpPr>
      <dsp:spPr>
        <a:xfrm>
          <a:off x="6393193" y="1049986"/>
          <a:ext cx="747565" cy="747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4</a:t>
          </a:r>
        </a:p>
      </dsp:txBody>
      <dsp:txXfrm>
        <a:off x="6502671" y="1159464"/>
        <a:ext cx="528609" cy="528609"/>
      </dsp:txXfrm>
    </dsp:sp>
    <dsp:sp modelId="{B5C84E23-EEFB-4360-A85F-24374C5FF7A9}">
      <dsp:nvSpPr>
        <dsp:cNvPr id="0" name=""/>
        <dsp:cNvSpPr/>
      </dsp:nvSpPr>
      <dsp:spPr>
        <a:xfrm>
          <a:off x="5877017" y="3292611"/>
          <a:ext cx="177991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0A60-058D-483A-AB7D-DC9CB5809C1F}">
      <dsp:nvSpPr>
        <dsp:cNvPr id="0" name=""/>
        <dsp:cNvSpPr/>
      </dsp:nvSpPr>
      <dsp:spPr>
        <a:xfrm>
          <a:off x="7834927" y="800798"/>
          <a:ext cx="1779918" cy="2491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69" tIns="330200" rIns="138769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The format string symbol and variable name should be the same in number and type</a:t>
          </a:r>
        </a:p>
      </dsp:txBody>
      <dsp:txXfrm>
        <a:off x="7834927" y="1747714"/>
        <a:ext cx="1779918" cy="1495131"/>
      </dsp:txXfrm>
    </dsp:sp>
    <dsp:sp modelId="{5085DD56-7575-420B-AB86-70E9B7F0748A}">
      <dsp:nvSpPr>
        <dsp:cNvPr id="0" name=""/>
        <dsp:cNvSpPr/>
      </dsp:nvSpPr>
      <dsp:spPr>
        <a:xfrm>
          <a:off x="8351103" y="1049986"/>
          <a:ext cx="747565" cy="7475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83" tIns="12700" rIns="58283" bIns="1270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5</a:t>
          </a:r>
        </a:p>
      </dsp:txBody>
      <dsp:txXfrm>
        <a:off x="8460581" y="1159464"/>
        <a:ext cx="528609" cy="528609"/>
      </dsp:txXfrm>
    </dsp:sp>
    <dsp:sp modelId="{6BCEF3E0-6BBC-4229-86FA-199C373705B9}">
      <dsp:nvSpPr>
        <dsp:cNvPr id="0" name=""/>
        <dsp:cNvSpPr/>
      </dsp:nvSpPr>
      <dsp:spPr>
        <a:xfrm>
          <a:off x="7834927" y="3292611"/>
          <a:ext cx="1779918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8998-BA91-4FDA-9128-BF69708C0EFB}">
      <dsp:nvSpPr>
        <dsp:cNvPr id="0" name=""/>
        <dsp:cNvSpPr/>
      </dsp:nvSpPr>
      <dsp:spPr>
        <a:xfrm>
          <a:off x="1338562" y="423"/>
          <a:ext cx="5354251" cy="23409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87" tIns="594599" rIns="103887" bIns="594599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is used for output justification, numeric signs, decimal points, trailing zeros.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flag (-) justifies the result. If it is not given the default result is right justification.</a:t>
          </a:r>
        </a:p>
      </dsp:txBody>
      <dsp:txXfrm>
        <a:off x="1338562" y="423"/>
        <a:ext cx="5354251" cy="2340942"/>
      </dsp:txXfrm>
    </dsp:sp>
    <dsp:sp modelId="{FF7FC320-98BE-4C90-8FF5-1A9E3ABCC263}">
      <dsp:nvSpPr>
        <dsp:cNvPr id="0" name=""/>
        <dsp:cNvSpPr/>
      </dsp:nvSpPr>
      <dsp:spPr>
        <a:xfrm>
          <a:off x="0" y="423"/>
          <a:ext cx="1338562" cy="234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32" tIns="231233" rIns="70832" bIns="231233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Flag</a:t>
          </a:r>
        </a:p>
      </dsp:txBody>
      <dsp:txXfrm>
        <a:off x="0" y="423"/>
        <a:ext cx="1338562" cy="2340942"/>
      </dsp:txXfrm>
    </dsp:sp>
    <dsp:sp modelId="{6020CA09-9494-44CF-84DD-FB780D48E30B}">
      <dsp:nvSpPr>
        <dsp:cNvPr id="0" name=""/>
        <dsp:cNvSpPr/>
      </dsp:nvSpPr>
      <dsp:spPr>
        <a:xfrm>
          <a:off x="1338562" y="2481823"/>
          <a:ext cx="5354251" cy="234094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887" tIns="594599" rIns="103887" bIns="594599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It sets the minimum field width for an output value.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Width can be specified through a decimal point or using an asterisk ‘*’.</a:t>
          </a:r>
        </a:p>
      </dsp:txBody>
      <dsp:txXfrm>
        <a:off x="1338562" y="2481823"/>
        <a:ext cx="5354251" cy="2340942"/>
      </dsp:txXfrm>
    </dsp:sp>
    <dsp:sp modelId="{F9E7FDDC-C1FF-4F6A-A473-A0EB985069E7}">
      <dsp:nvSpPr>
        <dsp:cNvPr id="0" name=""/>
        <dsp:cNvSpPr/>
      </dsp:nvSpPr>
      <dsp:spPr>
        <a:xfrm>
          <a:off x="0" y="2481823"/>
          <a:ext cx="1338562" cy="2340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32" tIns="231233" rIns="70832" bIns="231233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Width</a:t>
          </a:r>
        </a:p>
      </dsp:txBody>
      <dsp:txXfrm>
        <a:off x="0" y="2481823"/>
        <a:ext cx="1338562" cy="2340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7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7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9A8DB573-EF96-4242-AEC3-05C5915E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174876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Managing input and output operations</a:t>
            </a:r>
            <a:endParaRPr lang="en-IN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6" name="Rectangle 72">
            <a:extLst>
              <a:ext uri="{FF2B5EF4-FFF2-40B4-BE49-F238E27FC236}">
                <a16:creationId xmlns="" xmlns:a16="http://schemas.microsoft.com/office/drawing/2014/main" id="{CB5AA8A5-25CC-4295-892F-367FCDAF2B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67" name="Group 74">
            <a:extLst>
              <a:ext uri="{FF2B5EF4-FFF2-40B4-BE49-F238E27FC236}">
                <a16:creationId xmlns="" xmlns:a16="http://schemas.microsoft.com/office/drawing/2014/main" id="{09DD65AA-8280-4962-92F3-DF1CB53349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88942788-FC6D-44C2-BFC1-6F064710DA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01093AC6-E5C2-4894-A520-5BE11049F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="" xmlns:a16="http://schemas.microsoft.com/office/drawing/2014/main" id="{F2EF9281-EAD8-4973-938C-52DECCD0F6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="" xmlns:a16="http://schemas.microsoft.com/office/drawing/2014/main" id="{F4D52681-7A79-4750-8E02-7C30DBAFE9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F132E88E-8003-49D3-88BD-E18DF69650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="" xmlns:a16="http://schemas.microsoft.com/office/drawing/2014/main" id="{8C986A99-157C-40D0-97AD-371B6F55E3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="" xmlns:a16="http://schemas.microsoft.com/office/drawing/2014/main" id="{264123D5-6D32-4F54-BAD5-43A5BAF6AF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="" xmlns:a16="http://schemas.microsoft.com/office/drawing/2014/main" id="{5FCA8C06-6A3E-4C39-9EF2-117987331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3F93416A-6C44-4D77-A94A-DEBC035EA6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368" name="Rectangle 85">
            <a:extLst>
              <a:ext uri="{FF2B5EF4-FFF2-40B4-BE49-F238E27FC236}">
                <a16:creationId xmlns="" xmlns:a16="http://schemas.microsoft.com/office/drawing/2014/main" id="{24C6BC13-FB1E-48CC-B421-3D0603972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9" name="Content Placeholder 2">
            <a:extLst>
              <a:ext uri="{FF2B5EF4-FFF2-40B4-BE49-F238E27FC236}">
                <a16:creationId xmlns="" xmlns:a16="http://schemas.microsoft.com/office/drawing/2014/main" id="{3C7C6C42-3621-407E-BAD8-8C86D601B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3254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="" xmlns:a16="http://schemas.microsoft.com/office/drawing/2014/main" id="{CE900A6D-3B5C-4545-ACB9-AF3342DD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float g=123.456789;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clrscr();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printf(“\n  %.1f”, g);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printf(“\n  %.2f”, g);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printf(“\n	 %.3f”, g);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printf(“\n  %.4f”, g);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OUTPUT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123.5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123.46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123.457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123.4568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C57E2AE-C6EF-43C8-87F4-91131896D309}"/>
              </a:ext>
            </a:extLst>
          </p:cNvPr>
          <p:cNvGraphicFramePr>
            <a:graphicFrameLocks noGrp="1"/>
          </p:cNvGraphicFramePr>
          <p:nvPr/>
        </p:nvGraphicFramePr>
        <p:xfrm>
          <a:off x="1738314" y="642939"/>
          <a:ext cx="8715375" cy="528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85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563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4584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2287">
                <a:tc>
                  <a:txBody>
                    <a:bodyPr/>
                    <a:lstStyle/>
                    <a:p>
                      <a:r>
                        <a:rPr lang="en-US" sz="1800" dirty="0"/>
                        <a:t>Sr. No1</a:t>
                      </a:r>
                      <a:endParaRPr lang="en-IN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Format</a:t>
                      </a:r>
                      <a:endParaRPr lang="en-IN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  <a:endParaRPr lang="en-IN" sz="18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Explanation</a:t>
                      </a:r>
                      <a:endParaRPr lang="en-IN" sz="18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307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%wd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Format for integer output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w is width</a:t>
                      </a:r>
                      <a:r>
                        <a:rPr lang="en-US" sz="2400" baseline="0" dirty="0"/>
                        <a:t> in integer and d is conversion specification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050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%w.cf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Format</a:t>
                      </a:r>
                      <a:r>
                        <a:rPr lang="en-US" sz="2400" baseline="0" dirty="0"/>
                        <a:t> for float numbers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w is width in integer, c specifies</a:t>
                      </a:r>
                      <a:r>
                        <a:rPr lang="en-US" sz="2400" baseline="0" dirty="0"/>
                        <a:t> the number of digits after decimal point and f specifies the conversion specification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20507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  <a:r>
                        <a:rPr lang="en-US" sz="2400" dirty="0" err="1"/>
                        <a:t>w.cs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Format for string output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/>
                        <a:t>w</a:t>
                      </a:r>
                      <a:r>
                        <a:rPr lang="en-US" sz="2400" baseline="0" dirty="0"/>
                        <a:t> is width for total characters, c are used displaying leading blanks and s specifies conversion specification</a:t>
                      </a:r>
                      <a:endParaRPr lang="en-IN" sz="2400" dirty="0"/>
                    </a:p>
                  </a:txBody>
                  <a:tcPr marL="91439" marR="91439" marT="45726" marB="4572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419403-B491-44A1-A57C-E91B48D0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scanf() function</a:t>
            </a:r>
            <a:endParaRPr lang="en-IN" dirty="0">
              <a:latin typeface="+mn-lt"/>
              <a:ea typeface="+mn-ea"/>
              <a:cs typeface="+mn-cs"/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="" xmlns:a16="http://schemas.microsoft.com/office/drawing/2014/main" id="{8B338398-061F-461C-B846-A65E319D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scanf() function reads all the types of data values.</a:t>
            </a:r>
          </a:p>
          <a:p>
            <a:r>
              <a:rPr lang="en-US" altLang="en-US"/>
              <a:t>It is used for runtime assignment of variables.</a:t>
            </a:r>
          </a:p>
          <a:p>
            <a:r>
              <a:rPr lang="en-US" altLang="en-US"/>
              <a:t>The scanf() statement also requires conversion symbol to identify the data to be read during the execution of the program.</a:t>
            </a:r>
          </a:p>
          <a:p>
            <a:r>
              <a:rPr lang="en-US" altLang="en-US"/>
              <a:t>The scanf() stops functioning when some input entered does not match format string.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E972E-DB21-4F33-979D-771D92A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scanf() function</a:t>
            </a:r>
            <a:endParaRPr lang="en-IN" dirty="0">
              <a:latin typeface="+mn-lt"/>
              <a:ea typeface="+mn-ea"/>
              <a:cs typeface="+mn-cs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="" xmlns:a16="http://schemas.microsoft.com/office/drawing/2014/main" id="{FDB1B077-D979-46AC-98E5-FEF2396E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Syntax 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scanf(“%d %f %c”, &amp;a, &amp;b, &amp;c);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/>
              <a:t>Scanf statement requires ‘&amp;’ operator called address operator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/>
              <a:t>The address operator prints the memory location of the variable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/>
              <a:t>scanf() statement the role of ‘&amp;’ operator is to indicate the memory location of the variable, so that the value read would be placed at that location.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</a:t>
            </a:r>
            <a:endParaRPr lang="en-I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F9CBAC-D689-489E-A746-66047079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scanf() function</a:t>
            </a:r>
            <a:endParaRPr lang="en-IN" dirty="0">
              <a:latin typeface="+mn-lt"/>
              <a:ea typeface="+mn-ea"/>
              <a:cs typeface="+mn-cs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="" xmlns:a16="http://schemas.microsoft.com/office/drawing/2014/main" id="{EAC9333D-B5A3-497E-AD6D-8CD627F1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/>
              <a:t>The scanf() function statement also return values. The return value is exactly equal to the number of values correctly 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/>
              <a:t>If the read value is convertible to the given format, conversion is made.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</a:t>
            </a:r>
            <a:endParaRPr lang="en-I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="" xmlns:a16="http://schemas.microsoft.com/office/drawing/2014/main" id="{8C776576-DFD1-4448-87C7-97AFD63F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int a;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clrscr();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printf(“Enter value of ‘A’ : “);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scanf(“%c”, &amp;a);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   printf(“A : %c”,a);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OUTPUT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Enter value of ‘A’ : 8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A : 8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="" xmlns:a16="http://schemas.microsoft.com/office/drawing/2014/main" id="{3694529F-4A8B-4649-BE9F-CB134DCD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char a;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clrscr();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printf(“Enter value of ‘A’ : “);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	scanf(“%d”, &amp;a);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    printf(“A : %d”,a);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OUTPUT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Enter value of ‘A’ : 255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 : 255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Enter value of ‘A’ : 256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 : 256</a:t>
            </a:r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6D4F3C3F-618B-4FC9-952A-FAE303539142}"/>
              </a:ext>
            </a:extLst>
          </p:cNvPr>
          <p:cNvGraphicFramePr>
            <a:graphicFrameLocks noGrp="1"/>
          </p:cNvGraphicFramePr>
          <p:nvPr/>
        </p:nvGraphicFramePr>
        <p:xfrm>
          <a:off x="1738313" y="0"/>
          <a:ext cx="8715376" cy="7290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3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73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051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73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Format string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73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Integer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Short Integer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%d or</a:t>
                      </a:r>
                      <a:r>
                        <a:rPr lang="en-US" sz="1600" baseline="0" dirty="0"/>
                        <a:t> %</a:t>
                      </a:r>
                      <a:r>
                        <a:rPr lang="en-US" sz="1600" baseline="0" dirty="0" err="1"/>
                        <a:t>i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Short unsigned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%u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</a:t>
                      </a:r>
                      <a:r>
                        <a:rPr lang="en-US" sz="1600" baseline="0" dirty="0"/>
                        <a:t> signed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%ld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unsigned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  <a:r>
                        <a:rPr lang="en-US" sz="1600" dirty="0" err="1"/>
                        <a:t>lu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Unsigned hexadecimal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%u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Unsigned octal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%o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r>
                        <a:rPr lang="en-US" sz="1600" dirty="0"/>
                        <a:t>Real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Floating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%f or %g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Double Floating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%lf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73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Character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Signed Character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%c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Unsigned</a:t>
                      </a:r>
                      <a:r>
                        <a:rPr lang="en-US" sz="1600" baseline="0" dirty="0"/>
                        <a:t> Character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%c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7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String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%s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73">
                <a:tc>
                  <a:txBody>
                    <a:bodyPr/>
                    <a:lstStyle/>
                    <a:p>
                      <a:r>
                        <a:rPr lang="en-US" sz="1600" dirty="0"/>
                        <a:t>Octal number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%o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79172">
                <a:tc>
                  <a:txBody>
                    <a:bodyPr/>
                    <a:lstStyle/>
                    <a:p>
                      <a:r>
                        <a:rPr lang="en-US" sz="1600" dirty="0"/>
                        <a:t>Displays </a:t>
                      </a:r>
                      <a:r>
                        <a:rPr lang="en-US" sz="1600" dirty="0" err="1"/>
                        <a:t>Hexa</a:t>
                      </a:r>
                      <a:r>
                        <a:rPr lang="en-US" sz="1600" dirty="0"/>
                        <a:t> decimal number in lowercase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</a:t>
                      </a:r>
                      <a:r>
                        <a:rPr lang="en-US" sz="1600" dirty="0" err="1"/>
                        <a:t>hx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908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Displays </a:t>
                      </a:r>
                      <a:r>
                        <a:rPr lang="en-US" sz="1600" dirty="0" err="1"/>
                        <a:t>Hexa</a:t>
                      </a:r>
                      <a:r>
                        <a:rPr lang="en-US" sz="1600" dirty="0"/>
                        <a:t> decimal number in lowercase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%p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579172">
                <a:tc>
                  <a:txBody>
                    <a:bodyPr/>
                    <a:lstStyle/>
                    <a:p>
                      <a:r>
                        <a:rPr lang="en-US" sz="1600" dirty="0"/>
                        <a:t>Aborts program with error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%n</a:t>
                      </a:r>
                      <a:endParaRPr lang="en-IN" sz="16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9791927D-2D37-4361-B334-A9AFD979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Escape Sequence</a:t>
            </a:r>
            <a:endParaRPr lang="en-IN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="" xmlns:a16="http://schemas.microsoft.com/office/drawing/2014/main" id="{ABCAF765-9304-432C-A758-0298085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439" y="1600201"/>
            <a:ext cx="3686175" cy="4525963"/>
          </a:xfrm>
        </p:spPr>
        <p:txBody>
          <a:bodyPr/>
          <a:lstStyle/>
          <a:p>
            <a:r>
              <a:rPr lang="en-US" altLang="en-US"/>
              <a:t>printf() and scanf() statement follows the combination of characters called escape sequence</a:t>
            </a:r>
          </a:p>
          <a:p>
            <a:r>
              <a:rPr lang="en-US" altLang="en-US"/>
              <a:t>Escape sequence are special characters starting with ‘\’</a:t>
            </a:r>
            <a:endParaRPr lang="en-I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9E974F6-F1DB-438A-8A69-1EFFF6B278D1}"/>
              </a:ext>
            </a:extLst>
          </p:cNvPr>
          <p:cNvGraphicFramePr>
            <a:graphicFrameLocks noGrp="1"/>
          </p:cNvGraphicFramePr>
          <p:nvPr/>
        </p:nvGraphicFramePr>
        <p:xfrm>
          <a:off x="5238750" y="1143001"/>
          <a:ext cx="5429250" cy="5089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9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19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52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Escape Sequence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ASCII value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sz="1800" dirty="0"/>
                        <a:t>\n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New Line</a:t>
                      </a:r>
                    </a:p>
                    <a:p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\b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Backspace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\f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Form feed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\’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Single</a:t>
                      </a:r>
                      <a:r>
                        <a:rPr lang="en-US" sz="1800" baseline="0" dirty="0"/>
                        <a:t> quote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\\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Backslash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92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\0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Null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\t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Horizontal</a:t>
                      </a:r>
                      <a:r>
                        <a:rPr lang="en-US" sz="1800" baseline="0" dirty="0"/>
                        <a:t> Tab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\r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Carriage Return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\a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Alert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\”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Quote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\v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  <a:r>
                        <a:rPr lang="en-US" sz="1800" baseline="0" dirty="0"/>
                        <a:t> tab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788">
                <a:tc>
                  <a:txBody>
                    <a:bodyPr/>
                    <a:lstStyle/>
                    <a:p>
                      <a:r>
                        <a:rPr lang="en-US" sz="1800" dirty="0"/>
                        <a:t>\?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Question mark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63</a:t>
                      </a:r>
                      <a:endParaRPr lang="en-IN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="" xmlns:a16="http://schemas.microsoft.com/office/drawing/2014/main" id="{CB5AA8A5-25CC-4295-892F-367FCDAF2B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09DD65AA-8280-4962-92F3-DF1CB53349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88942788-FC6D-44C2-BFC1-6F064710DA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01093AC6-E5C2-4894-A520-5BE11049F2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="" xmlns:a16="http://schemas.microsoft.com/office/drawing/2014/main" id="{F2EF9281-EAD8-4973-938C-52DECCD0F6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="" xmlns:a16="http://schemas.microsoft.com/office/drawing/2014/main" id="{F4D52681-7A79-4750-8E02-7C30DBAFE9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F132E88E-8003-49D3-88BD-E18DF69650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="" xmlns:a16="http://schemas.microsoft.com/office/drawing/2014/main" id="{8C986A99-157C-40D0-97AD-371B6F55E3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="" xmlns:a16="http://schemas.microsoft.com/office/drawing/2014/main" id="{264123D5-6D32-4F54-BAD5-43A5BAF6AF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="" xmlns:a16="http://schemas.microsoft.com/office/drawing/2014/main" id="{5FCA8C06-6A3E-4C39-9EF2-1179873319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3F93416A-6C44-4D77-A94A-DEBC035EA6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122" name="Title 1">
            <a:extLst>
              <a:ext uri="{FF2B5EF4-FFF2-40B4-BE49-F238E27FC236}">
                <a16:creationId xmlns="" xmlns:a16="http://schemas.microsoft.com/office/drawing/2014/main" id="{78B28815-3AB3-4CC4-BF59-A50D6E98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400">
                <a:solidFill>
                  <a:schemeClr val="accent1">
                    <a:lumMod val="75000"/>
                  </a:schemeClr>
                </a:solidFill>
              </a:rPr>
              <a:t>Formatted function</a:t>
            </a:r>
            <a:endParaRPr lang="en-IN" alt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124" name="Content Placeholder 2">
            <a:extLst>
              <a:ext uri="{FF2B5EF4-FFF2-40B4-BE49-F238E27FC236}">
                <a16:creationId xmlns="" xmlns:a16="http://schemas.microsoft.com/office/drawing/2014/main" id="{4BB0D1A9-F254-40E1-AD7F-771DDC0CB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40303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24C6BC13-FB1E-48CC-B421-3D06039728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="" xmlns:a16="http://schemas.microsoft.com/office/drawing/2014/main" id="{BA39EFC5-C00D-48C3-8F54-4A26AD3E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32162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int a = 1, b = a + 1, c = b + 1, d = c + 1;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clrscr();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printf(“\t A = %d\nB = %d \’C = %d\’”,a,b,c);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printf(“\n\b***\D = %d**”,d);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printf(“\n*************”);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printf(“\rA = %d B = %d”, a, b);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178DBEE-8D62-46C1-A534-9FA795AB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365625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		A 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B = 2       ‘C = 3’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***D=4**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****************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>
                <a:latin typeface="Arial" panose="020B0604020202020204" pitchFamily="34" charset="0"/>
              </a:rPr>
              <a:t>A = 1 B = 2******</a:t>
            </a:r>
            <a:endParaRPr lang="en-I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E40373FB-5C0A-440C-A420-556825BD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Unformatted Functions	</a:t>
            </a:r>
            <a:endParaRPr lang="en-IN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9321D739-7493-4C9F-B81F-F67F0981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has three types of I/O functions</a:t>
            </a:r>
          </a:p>
          <a:p>
            <a:pPr lvl="1"/>
            <a:r>
              <a:rPr lang="en-US" altLang="en-US"/>
              <a:t>Character I/O</a:t>
            </a:r>
          </a:p>
          <a:p>
            <a:pPr lvl="1"/>
            <a:r>
              <a:rPr lang="en-US" altLang="en-US"/>
              <a:t>String I/O</a:t>
            </a:r>
          </a:p>
          <a:p>
            <a:pPr lvl="1"/>
            <a:r>
              <a:rPr lang="en-US" altLang="en-US"/>
              <a:t>File I/O</a:t>
            </a:r>
          </a:p>
          <a:p>
            <a:pPr lvl="1"/>
            <a:r>
              <a:rPr lang="en-US" altLang="en-US"/>
              <a:t>Character I/O</a:t>
            </a:r>
            <a:endParaRPr lang="en-I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="" xmlns:a16="http://schemas.microsoft.com/office/drawing/2014/main" id="{C6FEB5C7-79FB-4DF5-97DA-511D2620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getchar</a:t>
            </a:r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E02D5C58-3C41-46D0-826C-2EFFB5A0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/>
              <a:t>This function reads a character type data from standard input.</a:t>
            </a:r>
          </a:p>
          <a:p>
            <a:r>
              <a:rPr lang="en-US" altLang="en-US" sz="2800"/>
              <a:t>It reads one character at a time till the user presses the enter key.</a:t>
            </a:r>
          </a:p>
          <a:p>
            <a:r>
              <a:rPr lang="en-US" altLang="en-US" sz="2800"/>
              <a:t>Syntax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VariableName = getchar();</a:t>
            </a:r>
          </a:p>
          <a:p>
            <a:r>
              <a:rPr lang="en-US" altLang="en-US" sz="2800"/>
              <a:t>Example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/>
              <a:t>char c;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400"/>
              <a:t>c = getchar();</a:t>
            </a:r>
            <a:endParaRPr lang="en-I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="" xmlns:a16="http://schemas.microsoft.com/office/drawing/2014/main" id="{F6FD632E-2B9E-4F98-BBFA-F1F7B2FA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putchar</a:t>
            </a:r>
            <a:endParaRPr lang="en-IN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="" xmlns:a16="http://schemas.microsoft.com/office/drawing/2014/main" id="{113A8BD6-C989-40EE-9828-99346B44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function prints one character on the screen at a time, read by the standard input.</a:t>
            </a:r>
          </a:p>
          <a:p>
            <a:r>
              <a:rPr lang="en-US" altLang="en-US"/>
              <a:t>Syntax</a:t>
            </a:r>
          </a:p>
          <a:p>
            <a:pPr lvl="1"/>
            <a:r>
              <a:rPr lang="en-US" altLang="en-US"/>
              <a:t>putchar(variableName)</a:t>
            </a:r>
          </a:p>
          <a:p>
            <a:r>
              <a:rPr lang="en-US" altLang="en-US"/>
              <a:t>Example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char c = ‘C’;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/>
              <a:t>	putchar(c);</a:t>
            </a:r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="" xmlns:a16="http://schemas.microsoft.com/office/drawing/2014/main" id="{7EDE9CEB-B6EB-47FA-9B57-167158D0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getch() and getche()</a:t>
            </a:r>
            <a:endParaRPr lang="en-IN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="" xmlns:a16="http://schemas.microsoft.com/office/drawing/2014/main" id="{0248ABC8-EF33-4C1E-8504-610D57FD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800"/>
              <a:t>These functions read any alphanumeric character from the standard input device.</a:t>
            </a:r>
          </a:p>
          <a:p>
            <a:r>
              <a:rPr lang="en-US" altLang="en-US" sz="2800"/>
              <a:t>The character entered is not displayed by the getch() function.</a:t>
            </a:r>
          </a:p>
          <a:p>
            <a:r>
              <a:rPr lang="en-US" altLang="en-US" sz="2800"/>
              <a:t>The character entered is displayed by the getche() function.</a:t>
            </a:r>
          </a:p>
          <a:p>
            <a:r>
              <a:rPr lang="en-US" altLang="en-US" sz="2800"/>
              <a:t>Exampe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/>
              <a:t>	ch = getch();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/>
              <a:t>  ch = getche();</a:t>
            </a:r>
            <a:endParaRPr lang="en-I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="" xmlns:a16="http://schemas.microsoft.com/office/drawing/2014/main" id="{13A3EAFC-A1B3-48AB-93D1-A24195B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gets()</a:t>
            </a:r>
            <a:endParaRPr lang="en-IN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="" xmlns:a16="http://schemas.microsoft.com/office/drawing/2014/main" id="{4588CAD0-D075-4E52-AC0B-DEE93D61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4439"/>
            <a:ext cx="8229600" cy="52863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This function is used for accepting any string through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stdin </a:t>
            </a:r>
            <a:r>
              <a:rPr lang="en-US" altLang="en-US" sz="2400"/>
              <a:t>keyword until enter key is pressed.</a:t>
            </a:r>
          </a:p>
          <a:p>
            <a:r>
              <a:rPr lang="en-US" altLang="en-US" sz="2400"/>
              <a:t>The header file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/>
              <a:t> is needed for implementing the above function.</a:t>
            </a:r>
          </a:p>
          <a:p>
            <a:r>
              <a:rPr lang="en-US" altLang="en-US" sz="2400"/>
              <a:t>Syntax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char str[length of string in number];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gets(str);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/>
              <a:t>     </a:t>
            </a:r>
            <a:r>
              <a:rPr lang="en-US" altLang="en-US" sz="18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     {</a:t>
            </a:r>
            <a:br>
              <a:rPr lang="en-US" altLang="en-US" sz="1800"/>
            </a:br>
            <a:r>
              <a:rPr lang="en-US" altLang="en-US" sz="1800"/>
              <a:t>          char ch[30];</a:t>
            </a:r>
            <a:br>
              <a:rPr lang="en-US" altLang="en-US" sz="1800"/>
            </a:br>
            <a:r>
              <a:rPr lang="en-US" altLang="en-US" sz="1800"/>
              <a:t>          clrscr();</a:t>
            </a:r>
            <a:br>
              <a:rPr lang="en-US" altLang="en-US" sz="1800"/>
            </a:br>
            <a:r>
              <a:rPr lang="en-US" altLang="en-US" sz="1800"/>
              <a:t>          printf(“Enter the string : “);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          gets();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	          printf(“\n Entered string : %s”, ch);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/>
              <a:t>     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="" xmlns:a16="http://schemas.microsoft.com/office/drawing/2014/main" id="{4573DBD3-A329-45E8-BF64-836B30B3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puts()</a:t>
            </a:r>
            <a:endParaRPr lang="en-IN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="" xmlns:a16="http://schemas.microsoft.com/office/drawing/2014/main" id="{BAE101F8-9CED-4DC0-9076-F6FC30B7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4439"/>
            <a:ext cx="8229600" cy="5286375"/>
          </a:xfrm>
        </p:spPr>
        <p:txBody>
          <a:bodyPr/>
          <a:lstStyle/>
          <a:p>
            <a:r>
              <a:rPr lang="en-US" altLang="en-US" sz="2400"/>
              <a:t>This function prints the string or character array.</a:t>
            </a:r>
          </a:p>
          <a:p>
            <a:r>
              <a:rPr lang="en-US" altLang="en-US" sz="2400"/>
              <a:t>It is opposite to gets()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char str[length of string in number];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gets(str);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puts(str);</a:t>
            </a:r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BB068E-2129-463F-AB83-499C0BAF5301}"/>
              </a:ext>
            </a:extLst>
          </p:cNvPr>
          <p:cNvSpPr/>
          <p:nvPr/>
        </p:nvSpPr>
        <p:spPr>
          <a:xfrm>
            <a:off x="3738564" y="571500"/>
            <a:ext cx="4929187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and Output Functions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9F9C7C8-61B3-4EF5-AB21-0C64B7228609}"/>
              </a:ext>
            </a:extLst>
          </p:cNvPr>
          <p:cNvSpPr/>
          <p:nvPr/>
        </p:nvSpPr>
        <p:spPr>
          <a:xfrm>
            <a:off x="1952626" y="1785939"/>
            <a:ext cx="2714625" cy="64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Formatted Functions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9A355C9-7726-4033-90F3-901E1DD4A6C4}"/>
              </a:ext>
            </a:extLst>
          </p:cNvPr>
          <p:cNvSpPr/>
          <p:nvPr/>
        </p:nvSpPr>
        <p:spPr>
          <a:xfrm>
            <a:off x="7596189" y="1857375"/>
            <a:ext cx="2714625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Unformatted Functions</a:t>
            </a:r>
            <a:endParaRPr lang="en-IN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="" xmlns:a16="http://schemas.microsoft.com/office/drawing/2014/main" id="{9C879BAF-3AEF-430F-A290-EF08B040A1C7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H="1">
            <a:off x="6096001" y="-1000124"/>
            <a:ext cx="71437" cy="5643562"/>
          </a:xfrm>
          <a:prstGeom prst="bentConnector3">
            <a:avLst>
              <a:gd name="adj1" fmla="val -31999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4EDA6B9-DACD-428C-9D1A-35ADA6BE6F80}"/>
              </a:ext>
            </a:extLst>
          </p:cNvPr>
          <p:cNvCxnSpPr/>
          <p:nvPr/>
        </p:nvCxnSpPr>
        <p:spPr>
          <a:xfrm rot="5400000">
            <a:off x="5969000" y="1371600"/>
            <a:ext cx="3952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062EE9F-9B75-4FB9-9A0B-7F1A87A1563E}"/>
              </a:ext>
            </a:extLst>
          </p:cNvPr>
          <p:cNvSpPr/>
          <p:nvPr/>
        </p:nvSpPr>
        <p:spPr>
          <a:xfrm>
            <a:off x="1952626" y="3143250"/>
            <a:ext cx="2714625" cy="642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printf()</a:t>
            </a:r>
            <a:br>
              <a:rPr lang="en-US" dirty="0"/>
            </a:br>
            <a:r>
              <a:rPr lang="en-US" dirty="0"/>
              <a:t>scanf()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C621316-DE28-4334-B95D-A51746F8CB83}"/>
              </a:ext>
            </a:extLst>
          </p:cNvPr>
          <p:cNvSpPr/>
          <p:nvPr/>
        </p:nvSpPr>
        <p:spPr>
          <a:xfrm>
            <a:off x="7596189" y="3214688"/>
            <a:ext cx="2714625" cy="192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getch()   </a:t>
            </a:r>
            <a:r>
              <a:rPr lang="en-US" dirty="0" err="1"/>
              <a:t>putch</a:t>
            </a:r>
            <a:r>
              <a:rPr lang="en-US" dirty="0"/>
              <a:t>()</a:t>
            </a:r>
          </a:p>
          <a:p>
            <a:pPr algn="ctr">
              <a:defRPr/>
            </a:pPr>
            <a:r>
              <a:rPr lang="en-US" dirty="0"/>
              <a:t>getche()    </a:t>
            </a:r>
            <a:r>
              <a:rPr lang="en-US" dirty="0" err="1"/>
              <a:t>putchar</a:t>
            </a:r>
            <a:r>
              <a:rPr lang="en-US" dirty="0"/>
              <a:t>() </a:t>
            </a:r>
            <a:r>
              <a:rPr lang="en-US" dirty="0" err="1"/>
              <a:t>getchar</a:t>
            </a:r>
            <a:r>
              <a:rPr lang="en-US" dirty="0"/>
              <a:t>()           puts()</a:t>
            </a:r>
            <a:br>
              <a:rPr lang="en-US" dirty="0"/>
            </a:br>
            <a:r>
              <a:rPr lang="en-US" dirty="0"/>
              <a:t>gets()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AC37765-CE0D-47C4-88A6-A1DC825B100F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2951957" y="2785269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04FA353-4752-494E-8CF6-5353E4F66F52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5400000">
            <a:off x="8597107" y="2856707"/>
            <a:ext cx="7143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C86F0E-FB45-44C4-AED5-4C909F04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8314" y="500063"/>
            <a:ext cx="4281487" cy="5626100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Formatted Functions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It read and write all types of data values.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Require format string to produce formatted result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Returns value after execution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F9A2074-8BEE-448A-BEDE-97AB5AE8C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500063"/>
            <a:ext cx="4352925" cy="56261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Unformatted Functions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Works only with character data type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Do not require format conversion for formatting data type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73">
            <a:extLst>
              <a:ext uri="{FF2B5EF4-FFF2-40B4-BE49-F238E27FC236}">
                <a16:creationId xmlns="" xmlns:a16="http://schemas.microsoft.com/office/drawing/2014/main" id="{45B71F80-1F92-4074-84D9-16A062B215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="" xmlns:a16="http://schemas.microsoft.com/office/drawing/2014/main" id="{CF48B689-0D2E-452D-AECF-642F03D7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printf() function</a:t>
            </a:r>
            <a:endParaRPr lang="en-IN" altLang="en-US"/>
          </a:p>
        </p:txBody>
      </p:sp>
      <p:graphicFrame>
        <p:nvGraphicFramePr>
          <p:cNvPr id="8201" name="Content Placeholder 2">
            <a:extLst>
              <a:ext uri="{FF2B5EF4-FFF2-40B4-BE49-F238E27FC236}">
                <a16:creationId xmlns="" xmlns:a16="http://schemas.microsoft.com/office/drawing/2014/main" id="{076C574D-1FB2-455C-9BA4-942BD6753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11941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200" name="Isosceles Triangle 75">
            <a:extLst>
              <a:ext uri="{FF2B5EF4-FFF2-40B4-BE49-F238E27FC236}">
                <a16:creationId xmlns="" xmlns:a16="http://schemas.microsoft.com/office/drawing/2014/main" id="{7209C9DA-6E0D-46D9-8275-C52222D8CC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Isosceles Triangle 77">
            <a:extLst>
              <a:ext uri="{FF2B5EF4-FFF2-40B4-BE49-F238E27FC236}">
                <a16:creationId xmlns="" xmlns:a16="http://schemas.microsoft.com/office/drawing/2014/main" id="{3EB57A4D-E0D0-46DA-B339-F24CA46FA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7E0C9-866B-4969-B6C2-8B4F7214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int NumInt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float NumFloat=2.2;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    char LetterCh = ‘C’;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printf(“%d %f %c”, NumInt, NumFloat, LetterCh);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Output 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2 2.2000 C</a:t>
            </a:r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DF6931-753B-4238-962E-3FF5CE73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int NumInt  = 65;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clrscr();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printf(“%c %d”, NumInt, NumInt);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Output 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A 65</a:t>
            </a:r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0734F0-23B9-4FDD-932B-7C0D4935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00064"/>
            <a:ext cx="8229600" cy="58578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void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int </a:t>
            </a:r>
            <a:r>
              <a:rPr lang="en-US" altLang="en-US" sz="2400" dirty="0" err="1"/>
              <a:t>NumInt</a:t>
            </a:r>
            <a:r>
              <a:rPr lang="en-US" altLang="en-US" sz="2400" dirty="0"/>
              <a:t>  = 7;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clrscr</a:t>
            </a:r>
            <a:r>
              <a:rPr lang="en-US" altLang="en-US" sz="2400" dirty="0"/>
              <a:t>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(“%f”, </a:t>
            </a:r>
            <a:r>
              <a:rPr lang="en-US" altLang="en-US" sz="2400" dirty="0" err="1"/>
              <a:t>NumInt</a:t>
            </a:r>
            <a:r>
              <a:rPr lang="en-US" altLang="en-US" sz="2400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Output 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Error Message : “Floating points formats not linked”</a:t>
            </a:r>
            <a:endParaRPr lang="en-I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phic 69" descr="Checkmark">
            <a:extLst>
              <a:ext uri="{FF2B5EF4-FFF2-40B4-BE49-F238E27FC236}">
                <a16:creationId xmlns="" xmlns:a16="http://schemas.microsoft.com/office/drawing/2014/main" id="{CA2A461C-B5DD-44BE-95FD-1F0A1694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14338" name="Content Placeholder 2">
            <a:extLst>
              <a:ext uri="{FF2B5EF4-FFF2-40B4-BE49-F238E27FC236}">
                <a16:creationId xmlns="" xmlns:a16="http://schemas.microsoft.com/office/drawing/2014/main" id="{0B4B128D-526A-46FC-92E3-BFA68947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73269"/>
            <a:ext cx="7739957" cy="576809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All the format specification starts with % and a format specification letter after this symbol.</a:t>
            </a:r>
          </a:p>
          <a:p>
            <a:r>
              <a:rPr lang="en-US" altLang="en-US" sz="2800" dirty="0"/>
              <a:t>It indicates the type of data and its format.</a:t>
            </a:r>
          </a:p>
          <a:p>
            <a:r>
              <a:rPr lang="en-US" altLang="en-US" sz="2800" dirty="0"/>
              <a:t>If the format string does not match with the corresponding variable, the result will not be correct.</a:t>
            </a:r>
          </a:p>
          <a:p>
            <a:r>
              <a:rPr lang="en-US" altLang="en-US" sz="2800" dirty="0"/>
              <a:t>Along with format specification use</a:t>
            </a:r>
          </a:p>
          <a:p>
            <a:pPr lvl="1"/>
            <a:r>
              <a:rPr lang="en-US" altLang="en-US" sz="2400" dirty="0"/>
              <a:t>Flags</a:t>
            </a:r>
          </a:p>
          <a:p>
            <a:pPr lvl="1"/>
            <a:r>
              <a:rPr lang="en-US" altLang="en-US" sz="2400" dirty="0"/>
              <a:t>Width</a:t>
            </a:r>
          </a:p>
          <a:p>
            <a:pPr lvl="1"/>
            <a:r>
              <a:rPr lang="en-US" altLang="en-US" sz="2400" dirty="0"/>
              <a:t>Precision</a:t>
            </a:r>
          </a:p>
          <a:p>
            <a:pPr lvl="1">
              <a:buFont typeface="Arial" panose="020B0604020202020204" pitchFamily="34" charset="0"/>
              <a:buNone/>
            </a:pPr>
            <a:endParaRPr lang="en-I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918</Words>
  <Application>Microsoft Office PowerPoint</Application>
  <PresentationFormat>Custom</PresentationFormat>
  <Paragraphs>282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Managing input and output operations</vt:lpstr>
      <vt:lpstr>Formatted function</vt:lpstr>
      <vt:lpstr>PowerPoint Presentation</vt:lpstr>
      <vt:lpstr>PowerPoint Presentation</vt:lpstr>
      <vt:lpstr>printf()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scanf() function</vt:lpstr>
      <vt:lpstr>scanf() function</vt:lpstr>
      <vt:lpstr>scanf() function</vt:lpstr>
      <vt:lpstr>PowerPoint Presentation</vt:lpstr>
      <vt:lpstr>PowerPoint Presentation</vt:lpstr>
      <vt:lpstr>PowerPoint Presentation</vt:lpstr>
      <vt:lpstr>Escape Sequence</vt:lpstr>
      <vt:lpstr>PowerPoint Presentation</vt:lpstr>
      <vt:lpstr>Unformatted Functions </vt:lpstr>
      <vt:lpstr>getchar</vt:lpstr>
      <vt:lpstr>putchar</vt:lpstr>
      <vt:lpstr>getch() and getche()</vt:lpstr>
      <vt:lpstr>gets()</vt:lpstr>
      <vt:lpstr>puts()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input and output operations</dc:title>
  <dc:creator>SWASTI PATEL</dc:creator>
  <cp:lastModifiedBy>WIN7</cp:lastModifiedBy>
  <cp:revision>6</cp:revision>
  <dcterms:created xsi:type="dcterms:W3CDTF">2018-07-18T07:34:39Z</dcterms:created>
  <dcterms:modified xsi:type="dcterms:W3CDTF">2019-01-28T08:18:58Z</dcterms:modified>
</cp:coreProperties>
</file>