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8" autoAdjust="0"/>
    <p:restoredTop sz="77760" autoAdjust="0"/>
  </p:normalViewPr>
  <p:slideViewPr>
    <p:cSldViewPr snapToGrid="0">
      <p:cViewPr varScale="1">
        <p:scale>
          <a:sx n="170" d="100"/>
          <a:sy n="170" d="100"/>
        </p:scale>
        <p:origin x="258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84FC6AB-BAAD-4366-BA3C-CC76AC84C27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B839E3-6BA9-4DB4-9345-A6107B1F9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8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232952-5ECC-477E-BB4C-AA195CA79625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075061-F962-47D3-B49E-0A99E7B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5061-F962-47D3-B49E-0A99E7B795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315F-7215-46D2-8E62-AA029542E38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73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40903"/>
            <a:ext cx="2628900" cy="52360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40903"/>
            <a:ext cx="7734300" cy="5236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63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TM_DIA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41" y="4081955"/>
            <a:ext cx="4306807" cy="14287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66106" y="2048193"/>
            <a:ext cx="3654919" cy="2754990"/>
            <a:chOff x="2717976" y="2089395"/>
            <a:chExt cx="3654918" cy="3673320"/>
          </a:xfrm>
        </p:grpSpPr>
        <p:grpSp>
          <p:nvGrpSpPr>
            <p:cNvPr id="7" name="Group 6"/>
            <p:cNvGrpSpPr/>
            <p:nvPr/>
          </p:nvGrpSpPr>
          <p:grpSpPr>
            <a:xfrm>
              <a:off x="2717976" y="2089395"/>
              <a:ext cx="3654918" cy="3673320"/>
              <a:chOff x="1224436" y="2258784"/>
              <a:chExt cx="3363069" cy="338001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24436" y="2258784"/>
                <a:ext cx="3363069" cy="3380016"/>
                <a:chOff x="2452962" y="2616690"/>
                <a:chExt cx="3028202" cy="3043454"/>
              </a:xfrm>
              <a:effectLst/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452962" y="2616690"/>
                  <a:ext cx="3028202" cy="3043454"/>
                  <a:chOff x="2852099" y="669966"/>
                  <a:chExt cx="5142713" cy="5168616"/>
                </a:xfrm>
              </p:grpSpPr>
              <p:sp>
                <p:nvSpPr>
                  <p:cNvPr id="18" name="Oval 9"/>
                  <p:cNvSpPr/>
                  <p:nvPr/>
                </p:nvSpPr>
                <p:spPr>
                  <a:xfrm>
                    <a:off x="3690837" y="3852871"/>
                    <a:ext cx="3457436" cy="19857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7436" h="1985711">
                        <a:moveTo>
                          <a:pt x="749414" y="0"/>
                        </a:moveTo>
                        <a:cubicBezTo>
                          <a:pt x="896708" y="0"/>
                          <a:pt x="1016114" y="106966"/>
                          <a:pt x="1016114" y="238915"/>
                        </a:cubicBezTo>
                        <a:lnTo>
                          <a:pt x="1014967" y="249114"/>
                        </a:lnTo>
                        <a:cubicBezTo>
                          <a:pt x="1271160" y="233470"/>
                          <a:pt x="1511457" y="158412"/>
                          <a:pt x="1723466" y="38662"/>
                        </a:cubicBezTo>
                        <a:cubicBezTo>
                          <a:pt x="1947400" y="168177"/>
                          <a:pt x="2203471" y="247814"/>
                          <a:pt x="2476685" y="263540"/>
                        </a:cubicBezTo>
                        <a:cubicBezTo>
                          <a:pt x="2474394" y="255550"/>
                          <a:pt x="2473914" y="247283"/>
                          <a:pt x="2473914" y="238915"/>
                        </a:cubicBezTo>
                        <a:cubicBezTo>
                          <a:pt x="2473914" y="106966"/>
                          <a:pt x="2593320" y="0"/>
                          <a:pt x="2740614" y="0"/>
                        </a:cubicBezTo>
                        <a:cubicBezTo>
                          <a:pt x="2877878" y="0"/>
                          <a:pt x="2990923" y="92894"/>
                          <a:pt x="3004342" y="212499"/>
                        </a:cubicBezTo>
                        <a:cubicBezTo>
                          <a:pt x="3160432" y="174696"/>
                          <a:pt x="3307565" y="113866"/>
                          <a:pt x="3442824" y="34739"/>
                        </a:cubicBezTo>
                        <a:cubicBezTo>
                          <a:pt x="3452594" y="107631"/>
                          <a:pt x="3457436" y="181998"/>
                          <a:pt x="3457436" y="257495"/>
                        </a:cubicBezTo>
                        <a:cubicBezTo>
                          <a:pt x="3457436" y="1211962"/>
                          <a:pt x="2683463" y="1985711"/>
                          <a:pt x="1728718" y="1985711"/>
                        </a:cubicBezTo>
                        <a:cubicBezTo>
                          <a:pt x="773973" y="1985711"/>
                          <a:pt x="0" y="1211962"/>
                          <a:pt x="0" y="257495"/>
                        </a:cubicBezTo>
                        <a:cubicBezTo>
                          <a:pt x="0" y="177913"/>
                          <a:pt x="5381" y="99588"/>
                          <a:pt x="17730" y="23124"/>
                        </a:cubicBezTo>
                        <a:cubicBezTo>
                          <a:pt x="161489" y="107754"/>
                          <a:pt x="318755" y="171657"/>
                          <a:pt x="486156" y="208330"/>
                        </a:cubicBezTo>
                        <a:cubicBezTo>
                          <a:pt x="501755" y="90733"/>
                          <a:pt x="613757" y="0"/>
                          <a:pt x="749414" y="0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009900"/>
                      </a:gs>
                      <a:gs pos="0">
                        <a:srgbClr val="66FF66"/>
                      </a:gs>
                    </a:gsLst>
                    <a:path path="circle">
                      <a:fillToRect l="50000" t="50000" r="50000" b="50000"/>
                    </a:path>
                  </a:gra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19" name="Oval 7"/>
                  <p:cNvSpPr/>
                  <p:nvPr/>
                </p:nvSpPr>
                <p:spPr>
                  <a:xfrm>
                    <a:off x="5401835" y="669966"/>
                    <a:ext cx="2592977" cy="3234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2977" h="3234642">
                        <a:moveTo>
                          <a:pt x="864259" y="0"/>
                        </a:moveTo>
                        <a:cubicBezTo>
                          <a:pt x="1819004" y="0"/>
                          <a:pt x="2592977" y="773749"/>
                          <a:pt x="2592977" y="1728216"/>
                        </a:cubicBezTo>
                        <a:cubicBezTo>
                          <a:pt x="2592977" y="2375340"/>
                          <a:pt x="2237199" y="2939392"/>
                          <a:pt x="1710010" y="3234642"/>
                        </a:cubicBezTo>
                        <a:cubicBezTo>
                          <a:pt x="1683436" y="3038847"/>
                          <a:pt x="1623807" y="2853586"/>
                          <a:pt x="1536418" y="2684900"/>
                        </a:cubicBezTo>
                        <a:cubicBezTo>
                          <a:pt x="1575573" y="2673431"/>
                          <a:pt x="1610627" y="2650779"/>
                          <a:pt x="1637859" y="2618215"/>
                        </a:cubicBezTo>
                        <a:cubicBezTo>
                          <a:pt x="1722507" y="2516996"/>
                          <a:pt x="1699531" y="2358341"/>
                          <a:pt x="1586541" y="2263849"/>
                        </a:cubicBezTo>
                        <a:cubicBezTo>
                          <a:pt x="1475913" y="2171332"/>
                          <a:pt x="1320011" y="2174625"/>
                          <a:pt x="1234663" y="2270321"/>
                        </a:cubicBezTo>
                        <a:cubicBezTo>
                          <a:pt x="1130479" y="2160446"/>
                          <a:pt x="1010274" y="2066279"/>
                          <a:pt x="878830" y="1989093"/>
                        </a:cubicBezTo>
                        <a:cubicBezTo>
                          <a:pt x="890101" y="1910093"/>
                          <a:pt x="895825" y="1829348"/>
                          <a:pt x="895825" y="1747266"/>
                        </a:cubicBezTo>
                        <a:cubicBezTo>
                          <a:pt x="895825" y="1584044"/>
                          <a:pt x="873191" y="1426107"/>
                          <a:pt x="830868" y="1276432"/>
                        </a:cubicBezTo>
                        <a:cubicBezTo>
                          <a:pt x="746433" y="1312030"/>
                          <a:pt x="639794" y="1296028"/>
                          <a:pt x="557940" y="1227575"/>
                        </a:cubicBezTo>
                        <a:cubicBezTo>
                          <a:pt x="444950" y="1133083"/>
                          <a:pt x="421974" y="974428"/>
                          <a:pt x="506622" y="873209"/>
                        </a:cubicBezTo>
                        <a:cubicBezTo>
                          <a:pt x="534981" y="839297"/>
                          <a:pt x="571823" y="816135"/>
                          <a:pt x="612835" y="804892"/>
                        </a:cubicBezTo>
                        <a:cubicBezTo>
                          <a:pt x="460441" y="566414"/>
                          <a:pt x="248948" y="369925"/>
                          <a:pt x="0" y="233031"/>
                        </a:cubicBezTo>
                        <a:cubicBezTo>
                          <a:pt x="253616" y="84318"/>
                          <a:pt x="549088" y="0"/>
                          <a:pt x="864259" y="0"/>
                        </a:cubicBezTo>
                        <a:close/>
                      </a:path>
                    </a:pathLst>
                  </a:custGeom>
                  <a:gradFill>
                    <a:gsLst>
                      <a:gs pos="74000">
                        <a:srgbClr val="00B0F0"/>
                      </a:gs>
                      <a:gs pos="33000">
                        <a:srgbClr val="71DAFF"/>
                      </a:gs>
                    </a:gsLst>
                    <a:path path="circle">
                      <a:fillToRect l="50000" t="50000" r="50000" b="50000"/>
                    </a:path>
                  </a:gra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0" name="Oval 8"/>
                  <p:cNvSpPr/>
                  <p:nvPr/>
                </p:nvSpPr>
                <p:spPr>
                  <a:xfrm>
                    <a:off x="2852099" y="669966"/>
                    <a:ext cx="2552485" cy="3222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2485" h="3222008">
                        <a:moveTo>
                          <a:pt x="1728718" y="0"/>
                        </a:moveTo>
                        <a:cubicBezTo>
                          <a:pt x="2026980" y="0"/>
                          <a:pt x="2307599" y="75513"/>
                          <a:pt x="2552485" y="208469"/>
                        </a:cubicBezTo>
                        <a:cubicBezTo>
                          <a:pt x="2313725" y="348580"/>
                          <a:pt x="2111933" y="544608"/>
                          <a:pt x="1967124" y="779979"/>
                        </a:cubicBezTo>
                        <a:lnTo>
                          <a:pt x="1980945" y="783108"/>
                        </a:lnTo>
                        <a:cubicBezTo>
                          <a:pt x="2105573" y="826451"/>
                          <a:pt x="2167381" y="974368"/>
                          <a:pt x="2118998" y="1113488"/>
                        </a:cubicBezTo>
                        <a:cubicBezTo>
                          <a:pt x="2070614" y="1252609"/>
                          <a:pt x="1930361" y="1330253"/>
                          <a:pt x="1805734" y="1286910"/>
                        </a:cubicBezTo>
                        <a:cubicBezTo>
                          <a:pt x="1788355" y="1280866"/>
                          <a:pt x="1772197" y="1272789"/>
                          <a:pt x="1757684" y="1262541"/>
                        </a:cubicBezTo>
                        <a:cubicBezTo>
                          <a:pt x="1720452" y="1400635"/>
                          <a:pt x="1701422" y="1545855"/>
                          <a:pt x="1701422" y="1695518"/>
                        </a:cubicBezTo>
                        <a:cubicBezTo>
                          <a:pt x="1701422" y="1783206"/>
                          <a:pt x="1707955" y="1869368"/>
                          <a:pt x="1722714" y="1953223"/>
                        </a:cubicBezTo>
                        <a:cubicBezTo>
                          <a:pt x="1262832" y="2212194"/>
                          <a:pt x="934940" y="2676652"/>
                          <a:pt x="862165" y="3222008"/>
                        </a:cubicBezTo>
                        <a:cubicBezTo>
                          <a:pt x="346281" y="2924218"/>
                          <a:pt x="0" y="2366644"/>
                          <a:pt x="0" y="1728216"/>
                        </a:cubicBezTo>
                        <a:cubicBezTo>
                          <a:pt x="0" y="773749"/>
                          <a:pt x="773973" y="0"/>
                          <a:pt x="1728718" y="0"/>
                        </a:cubicBezTo>
                        <a:close/>
                      </a:path>
                    </a:pathLst>
                  </a:custGeom>
                  <a:gradFill>
                    <a:gsLst>
                      <a:gs pos="97000">
                        <a:schemeClr val="accent6">
                          <a:lumMod val="75000"/>
                        </a:schemeClr>
                      </a:gs>
                      <a:gs pos="0">
                        <a:srgbClr val="FFFF66"/>
                      </a:gs>
                    </a:gsLst>
                    <a:path path="circle">
                      <a:fillToRect l="50000" t="50000" r="50000" b="50000"/>
                    </a:path>
                  </a:gra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1" name="Oval 23"/>
                  <p:cNvSpPr/>
                  <p:nvPr/>
                </p:nvSpPr>
                <p:spPr>
                  <a:xfrm>
                    <a:off x="4527976" y="874447"/>
                    <a:ext cx="1758276" cy="1756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276" h="1756333">
                        <a:moveTo>
                          <a:pt x="879138" y="0"/>
                        </a:moveTo>
                        <a:cubicBezTo>
                          <a:pt x="1125690" y="138832"/>
                          <a:pt x="1334529" y="336584"/>
                          <a:pt x="1484435" y="575611"/>
                        </a:cubicBezTo>
                        <a:cubicBezTo>
                          <a:pt x="1445336" y="587087"/>
                          <a:pt x="1410334" y="609724"/>
                          <a:pt x="1383135" y="642248"/>
                        </a:cubicBezTo>
                        <a:cubicBezTo>
                          <a:pt x="1298487" y="743467"/>
                          <a:pt x="1321463" y="902122"/>
                          <a:pt x="1434453" y="996614"/>
                        </a:cubicBezTo>
                        <a:cubicBezTo>
                          <a:pt x="1513126" y="1062407"/>
                          <a:pt x="1614695" y="1079746"/>
                          <a:pt x="1697307" y="1048917"/>
                        </a:cubicBezTo>
                        <a:cubicBezTo>
                          <a:pt x="1737172" y="1193918"/>
                          <a:pt x="1758276" y="1346622"/>
                          <a:pt x="1758276" y="1504255"/>
                        </a:cubicBezTo>
                        <a:cubicBezTo>
                          <a:pt x="1758276" y="1589900"/>
                          <a:pt x="1752046" y="1674091"/>
                          <a:pt x="1739589" y="1756333"/>
                        </a:cubicBezTo>
                        <a:cubicBezTo>
                          <a:pt x="1486029" y="1607588"/>
                          <a:pt x="1190613" y="1523252"/>
                          <a:pt x="875499" y="1523252"/>
                        </a:cubicBezTo>
                        <a:cubicBezTo>
                          <a:pt x="563141" y="1523252"/>
                          <a:pt x="270138" y="1606119"/>
                          <a:pt x="17998" y="1752331"/>
                        </a:cubicBezTo>
                        <a:cubicBezTo>
                          <a:pt x="6029" y="1671351"/>
                          <a:pt x="0" y="1588507"/>
                          <a:pt x="0" y="1504255"/>
                        </a:cubicBezTo>
                        <a:cubicBezTo>
                          <a:pt x="0" y="1339522"/>
                          <a:pt x="23049" y="1180172"/>
                          <a:pt x="66693" y="1029438"/>
                        </a:cubicBezTo>
                        <a:cubicBezTo>
                          <a:pt x="92401" y="1049875"/>
                          <a:pt x="122685" y="1064347"/>
                          <a:pt x="156247" y="1071272"/>
                        </a:cubicBezTo>
                        <a:cubicBezTo>
                          <a:pt x="285474" y="1097933"/>
                          <a:pt x="414361" y="1002603"/>
                          <a:pt x="444123" y="858347"/>
                        </a:cubicBezTo>
                        <a:cubicBezTo>
                          <a:pt x="472038" y="723039"/>
                          <a:pt x="402830" y="592745"/>
                          <a:pt x="287073" y="556397"/>
                        </a:cubicBezTo>
                        <a:cubicBezTo>
                          <a:pt x="435308" y="325710"/>
                          <a:pt x="639394" y="134999"/>
                          <a:pt x="879138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2" name="Oval 34"/>
                  <p:cNvSpPr/>
                  <p:nvPr/>
                </p:nvSpPr>
                <p:spPr>
                  <a:xfrm flipH="1">
                    <a:off x="3698739" y="2617321"/>
                    <a:ext cx="1708640" cy="1483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8640" h="1483543">
                        <a:moveTo>
                          <a:pt x="853651" y="0"/>
                        </a:moveTo>
                        <a:cubicBezTo>
                          <a:pt x="815938" y="286518"/>
                          <a:pt x="704181" y="566872"/>
                          <a:pt x="516178" y="812895"/>
                        </a:cubicBezTo>
                        <a:cubicBezTo>
                          <a:pt x="371531" y="1002182"/>
                          <a:pt x="195420" y="1153256"/>
                          <a:pt x="0" y="1262968"/>
                        </a:cubicBezTo>
                        <a:cubicBezTo>
                          <a:pt x="212111" y="1385391"/>
                          <a:pt x="453076" y="1463009"/>
                          <a:pt x="710136" y="1483543"/>
                        </a:cubicBezTo>
                        <a:lnTo>
                          <a:pt x="712234" y="1438770"/>
                        </a:lnTo>
                        <a:cubicBezTo>
                          <a:pt x="733111" y="1308483"/>
                          <a:pt x="867937" y="1221756"/>
                          <a:pt x="1013375" y="1245060"/>
                        </a:cubicBezTo>
                        <a:cubicBezTo>
                          <a:pt x="1128887" y="1263569"/>
                          <a:pt x="1216352" y="1345919"/>
                          <a:pt x="1235850" y="1444540"/>
                        </a:cubicBezTo>
                        <a:cubicBezTo>
                          <a:pt x="1404666" y="1409497"/>
                          <a:pt x="1563393" y="1346687"/>
                          <a:pt x="1708640" y="1262913"/>
                        </a:cubicBezTo>
                        <a:cubicBezTo>
                          <a:pt x="1682994" y="1073343"/>
                          <a:pt x="1626523" y="893589"/>
                          <a:pt x="1542758" y="729713"/>
                        </a:cubicBezTo>
                        <a:cubicBezTo>
                          <a:pt x="1556357" y="725448"/>
                          <a:pt x="1569444" y="719309"/>
                          <a:pt x="1582034" y="711741"/>
                        </a:cubicBezTo>
                        <a:cubicBezTo>
                          <a:pt x="1695126" y="643766"/>
                          <a:pt x="1725292" y="486319"/>
                          <a:pt x="1649412" y="360075"/>
                        </a:cubicBezTo>
                        <a:cubicBezTo>
                          <a:pt x="1573532" y="233830"/>
                          <a:pt x="1420338" y="186593"/>
                          <a:pt x="1307246" y="254568"/>
                        </a:cubicBezTo>
                        <a:cubicBezTo>
                          <a:pt x="1282939" y="269178"/>
                          <a:pt x="1262462" y="287922"/>
                          <a:pt x="1246872" y="310225"/>
                        </a:cubicBezTo>
                        <a:cubicBezTo>
                          <a:pt x="1133289" y="187355"/>
                          <a:pt x="1000224" y="83217"/>
                          <a:pt x="853651" y="0"/>
                        </a:cubicBezTo>
                        <a:close/>
                      </a:path>
                    </a:pathLst>
                  </a:custGeom>
                  <a:solidFill>
                    <a:srgbClr val="007A00"/>
                  </a:soli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3" name="Oval 34"/>
                  <p:cNvSpPr/>
                  <p:nvPr/>
                </p:nvSpPr>
                <p:spPr>
                  <a:xfrm>
                    <a:off x="5421559" y="2622965"/>
                    <a:ext cx="1708640" cy="1485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8640" h="1485733">
                        <a:moveTo>
                          <a:pt x="853651" y="0"/>
                        </a:moveTo>
                        <a:cubicBezTo>
                          <a:pt x="988915" y="76796"/>
                          <a:pt x="1112675" y="171410"/>
                          <a:pt x="1219950" y="282473"/>
                        </a:cubicBezTo>
                        <a:cubicBezTo>
                          <a:pt x="1306289" y="194220"/>
                          <a:pt x="1456460" y="193690"/>
                          <a:pt x="1563917" y="283554"/>
                        </a:cubicBezTo>
                        <a:cubicBezTo>
                          <a:pt x="1676907" y="378046"/>
                          <a:pt x="1699883" y="536701"/>
                          <a:pt x="1615235" y="637920"/>
                        </a:cubicBezTo>
                        <a:cubicBezTo>
                          <a:pt x="1591586" y="666199"/>
                          <a:pt x="1562039" y="687003"/>
                          <a:pt x="1528941" y="699424"/>
                        </a:cubicBezTo>
                        <a:cubicBezTo>
                          <a:pt x="1619598" y="871940"/>
                          <a:pt x="1681448" y="1061908"/>
                          <a:pt x="1708640" y="1262913"/>
                        </a:cubicBezTo>
                        <a:cubicBezTo>
                          <a:pt x="1570393" y="1342649"/>
                          <a:pt x="1419934" y="1403394"/>
                          <a:pt x="1260236" y="1439653"/>
                        </a:cubicBezTo>
                        <a:lnTo>
                          <a:pt x="1257887" y="1413131"/>
                        </a:lnTo>
                        <a:cubicBezTo>
                          <a:pt x="1231618" y="1283823"/>
                          <a:pt x="1093307" y="1202770"/>
                          <a:pt x="948962" y="1232093"/>
                        </a:cubicBezTo>
                        <a:cubicBezTo>
                          <a:pt x="817125" y="1258876"/>
                          <a:pt x="725850" y="1368471"/>
                          <a:pt x="732188" y="1485733"/>
                        </a:cubicBezTo>
                        <a:cubicBezTo>
                          <a:pt x="466887" y="1467413"/>
                          <a:pt x="218179" y="1388893"/>
                          <a:pt x="0" y="1262968"/>
                        </a:cubicBezTo>
                        <a:cubicBezTo>
                          <a:pt x="195420" y="1153256"/>
                          <a:pt x="371531" y="1002182"/>
                          <a:pt x="516178" y="812895"/>
                        </a:cubicBezTo>
                        <a:cubicBezTo>
                          <a:pt x="704181" y="566872"/>
                          <a:pt x="815938" y="286518"/>
                          <a:pt x="853651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4557589" y="2392395"/>
                    <a:ext cx="1723122" cy="1485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122" h="1485258">
                        <a:moveTo>
                          <a:pt x="2952" y="213456"/>
                        </a:moveTo>
                        <a:lnTo>
                          <a:pt x="4976" y="227370"/>
                        </a:lnTo>
                        <a:lnTo>
                          <a:pt x="1531" y="229079"/>
                        </a:lnTo>
                        <a:lnTo>
                          <a:pt x="0" y="215136"/>
                        </a:lnTo>
                        <a:close/>
                        <a:moveTo>
                          <a:pt x="859032" y="0"/>
                        </a:moveTo>
                        <a:cubicBezTo>
                          <a:pt x="1174146" y="0"/>
                          <a:pt x="1469562" y="84336"/>
                          <a:pt x="1723122" y="233081"/>
                        </a:cubicBezTo>
                        <a:cubicBezTo>
                          <a:pt x="1644871" y="771284"/>
                          <a:pt x="1318117" y="1228799"/>
                          <a:pt x="862671" y="1485258"/>
                        </a:cubicBezTo>
                        <a:cubicBezTo>
                          <a:pt x="405747" y="1227967"/>
                          <a:pt x="78351" y="768310"/>
                          <a:pt x="4976" y="227370"/>
                        </a:cubicBezTo>
                        <a:cubicBezTo>
                          <a:pt x="256243" y="82141"/>
                          <a:pt x="548045" y="0"/>
                          <a:pt x="859032" y="0"/>
                        </a:cubicBezTo>
                        <a:close/>
                      </a:path>
                    </a:pathLst>
                  </a:custGeom>
                  <a:solidFill>
                    <a:srgbClr val="B40000"/>
                  </a:solidFill>
                  <a:ln w="28575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sp>
              <p:nvSpPr>
                <p:cNvPr id="16" name="Oval 7"/>
                <p:cNvSpPr/>
                <p:nvPr/>
              </p:nvSpPr>
              <p:spPr>
                <a:xfrm>
                  <a:off x="4019484" y="2639561"/>
                  <a:ext cx="1435846" cy="1799478"/>
                </a:xfrm>
                <a:custGeom>
                  <a:avLst/>
                  <a:gdLst>
                    <a:gd name="connsiteX0" fmla="*/ 885317 w 2614035"/>
                    <a:gd name="connsiteY0" fmla="*/ 0 h 3234642"/>
                    <a:gd name="connsiteX1" fmla="*/ 2614035 w 2614035"/>
                    <a:gd name="connsiteY1" fmla="*/ 1728216 h 3234642"/>
                    <a:gd name="connsiteX2" fmla="*/ 1731068 w 2614035"/>
                    <a:gd name="connsiteY2" fmla="*/ 3234642 h 3234642"/>
                    <a:gd name="connsiteX3" fmla="*/ 1557476 w 2614035"/>
                    <a:gd name="connsiteY3" fmla="*/ 2684900 h 3234642"/>
                    <a:gd name="connsiteX4" fmla="*/ 1658917 w 2614035"/>
                    <a:gd name="connsiteY4" fmla="*/ 2618215 h 3234642"/>
                    <a:gd name="connsiteX5" fmla="*/ 1607599 w 2614035"/>
                    <a:gd name="connsiteY5" fmla="*/ 2263849 h 3234642"/>
                    <a:gd name="connsiteX6" fmla="*/ 1255721 w 2614035"/>
                    <a:gd name="connsiteY6" fmla="*/ 2270321 h 3234642"/>
                    <a:gd name="connsiteX7" fmla="*/ 899888 w 2614035"/>
                    <a:gd name="connsiteY7" fmla="*/ 1989093 h 3234642"/>
                    <a:gd name="connsiteX8" fmla="*/ 916883 w 2614035"/>
                    <a:gd name="connsiteY8" fmla="*/ 1747266 h 3234642"/>
                    <a:gd name="connsiteX9" fmla="*/ 851926 w 2614035"/>
                    <a:gd name="connsiteY9" fmla="*/ 1276432 h 3234642"/>
                    <a:gd name="connsiteX10" fmla="*/ 578998 w 2614035"/>
                    <a:gd name="connsiteY10" fmla="*/ 1227575 h 3234642"/>
                    <a:gd name="connsiteX11" fmla="*/ 527680 w 2614035"/>
                    <a:gd name="connsiteY11" fmla="*/ 873209 h 3234642"/>
                    <a:gd name="connsiteX12" fmla="*/ 633893 w 2614035"/>
                    <a:gd name="connsiteY12" fmla="*/ 804892 h 3234642"/>
                    <a:gd name="connsiteX13" fmla="*/ 0 w 2614035"/>
                    <a:gd name="connsiteY13" fmla="*/ 174690 h 3234642"/>
                    <a:gd name="connsiteX14" fmla="*/ 885317 w 2614035"/>
                    <a:gd name="connsiteY14" fmla="*/ 0 h 3234642"/>
                    <a:gd name="connsiteX0" fmla="*/ 895845 w 2624563"/>
                    <a:gd name="connsiteY0" fmla="*/ 0 h 3234642"/>
                    <a:gd name="connsiteX1" fmla="*/ 2624563 w 2624563"/>
                    <a:gd name="connsiteY1" fmla="*/ 1728216 h 3234642"/>
                    <a:gd name="connsiteX2" fmla="*/ 1741596 w 2624563"/>
                    <a:gd name="connsiteY2" fmla="*/ 3234642 h 3234642"/>
                    <a:gd name="connsiteX3" fmla="*/ 1568004 w 2624563"/>
                    <a:gd name="connsiteY3" fmla="*/ 2684900 h 3234642"/>
                    <a:gd name="connsiteX4" fmla="*/ 1669445 w 2624563"/>
                    <a:gd name="connsiteY4" fmla="*/ 2618215 h 3234642"/>
                    <a:gd name="connsiteX5" fmla="*/ 1618127 w 2624563"/>
                    <a:gd name="connsiteY5" fmla="*/ 2263849 h 3234642"/>
                    <a:gd name="connsiteX6" fmla="*/ 1266249 w 2624563"/>
                    <a:gd name="connsiteY6" fmla="*/ 2270321 h 3234642"/>
                    <a:gd name="connsiteX7" fmla="*/ 910416 w 2624563"/>
                    <a:gd name="connsiteY7" fmla="*/ 1989093 h 3234642"/>
                    <a:gd name="connsiteX8" fmla="*/ 927411 w 2624563"/>
                    <a:gd name="connsiteY8" fmla="*/ 1747266 h 3234642"/>
                    <a:gd name="connsiteX9" fmla="*/ 862454 w 2624563"/>
                    <a:gd name="connsiteY9" fmla="*/ 1276432 h 3234642"/>
                    <a:gd name="connsiteX10" fmla="*/ 589526 w 2624563"/>
                    <a:gd name="connsiteY10" fmla="*/ 1227575 h 3234642"/>
                    <a:gd name="connsiteX11" fmla="*/ 538208 w 2624563"/>
                    <a:gd name="connsiteY11" fmla="*/ 873209 h 3234642"/>
                    <a:gd name="connsiteX12" fmla="*/ 644421 w 2624563"/>
                    <a:gd name="connsiteY12" fmla="*/ 804892 h 3234642"/>
                    <a:gd name="connsiteX13" fmla="*/ 0 w 2624563"/>
                    <a:gd name="connsiteY13" fmla="*/ 184414 h 3234642"/>
                    <a:gd name="connsiteX14" fmla="*/ 895845 w 2624563"/>
                    <a:gd name="connsiteY14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40850 w 2538002"/>
                    <a:gd name="connsiteY8" fmla="*/ 1747266 h 3234642"/>
                    <a:gd name="connsiteX9" fmla="*/ 775893 w 2538002"/>
                    <a:gd name="connsiteY9" fmla="*/ 1276432 h 3234642"/>
                    <a:gd name="connsiteX10" fmla="*/ 502965 w 2538002"/>
                    <a:gd name="connsiteY10" fmla="*/ 1227575 h 3234642"/>
                    <a:gd name="connsiteX11" fmla="*/ 451647 w 2538002"/>
                    <a:gd name="connsiteY11" fmla="*/ 873209 h 3234642"/>
                    <a:gd name="connsiteX12" fmla="*/ 557860 w 2538002"/>
                    <a:gd name="connsiteY12" fmla="*/ 804892 h 3234642"/>
                    <a:gd name="connsiteX13" fmla="*/ 0 w 2538002"/>
                    <a:gd name="connsiteY13" fmla="*/ 168105 h 3234642"/>
                    <a:gd name="connsiteX14" fmla="*/ 809284 w 2538002"/>
                    <a:gd name="connsiteY14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40850 w 2538002"/>
                    <a:gd name="connsiteY8" fmla="*/ 1747266 h 3234642"/>
                    <a:gd name="connsiteX9" fmla="*/ 775893 w 2538002"/>
                    <a:gd name="connsiteY9" fmla="*/ 1276432 h 3234642"/>
                    <a:gd name="connsiteX10" fmla="*/ 502965 w 2538002"/>
                    <a:gd name="connsiteY10" fmla="*/ 1227575 h 3234642"/>
                    <a:gd name="connsiteX11" fmla="*/ 451647 w 2538002"/>
                    <a:gd name="connsiteY11" fmla="*/ 873209 h 3234642"/>
                    <a:gd name="connsiteX12" fmla="*/ 592485 w 2538002"/>
                    <a:gd name="connsiteY12" fmla="*/ 723346 h 3234642"/>
                    <a:gd name="connsiteX13" fmla="*/ 0 w 2538002"/>
                    <a:gd name="connsiteY13" fmla="*/ 168105 h 3234642"/>
                    <a:gd name="connsiteX14" fmla="*/ 809284 w 2538002"/>
                    <a:gd name="connsiteY14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40850 w 2538002"/>
                    <a:gd name="connsiteY8" fmla="*/ 1747266 h 3234642"/>
                    <a:gd name="connsiteX9" fmla="*/ 775893 w 2538002"/>
                    <a:gd name="connsiteY9" fmla="*/ 1276432 h 3234642"/>
                    <a:gd name="connsiteX10" fmla="*/ 502965 w 2538002"/>
                    <a:gd name="connsiteY10" fmla="*/ 1227575 h 3234642"/>
                    <a:gd name="connsiteX11" fmla="*/ 592485 w 2538002"/>
                    <a:gd name="connsiteY11" fmla="*/ 723346 h 3234642"/>
                    <a:gd name="connsiteX12" fmla="*/ 0 w 2538002"/>
                    <a:gd name="connsiteY12" fmla="*/ 168105 h 3234642"/>
                    <a:gd name="connsiteX13" fmla="*/ 809284 w 2538002"/>
                    <a:gd name="connsiteY13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40850 w 2538002"/>
                    <a:gd name="connsiteY8" fmla="*/ 1747266 h 3234642"/>
                    <a:gd name="connsiteX9" fmla="*/ 775893 w 2538002"/>
                    <a:gd name="connsiteY9" fmla="*/ 1276432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4085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23855 w 2538002"/>
                    <a:gd name="connsiteY7" fmla="*/ 1989093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41167 w 2538002"/>
                    <a:gd name="connsiteY7" fmla="*/ 201355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79688 w 2538002"/>
                    <a:gd name="connsiteY6" fmla="*/ 2270321 h 3234642"/>
                    <a:gd name="connsiteX7" fmla="*/ 893103 w 2538002"/>
                    <a:gd name="connsiteY7" fmla="*/ 186677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531566 w 2538002"/>
                    <a:gd name="connsiteY5" fmla="*/ 2263849 h 3234642"/>
                    <a:gd name="connsiteX6" fmla="*/ 1153719 w 2538002"/>
                    <a:gd name="connsiteY6" fmla="*/ 2074615 h 3234642"/>
                    <a:gd name="connsiteX7" fmla="*/ 893103 w 2538002"/>
                    <a:gd name="connsiteY7" fmla="*/ 186677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82884 w 2538002"/>
                    <a:gd name="connsiteY4" fmla="*/ 2618215 h 3234642"/>
                    <a:gd name="connsiteX5" fmla="*/ 1600814 w 2538002"/>
                    <a:gd name="connsiteY5" fmla="*/ 2100759 h 3234642"/>
                    <a:gd name="connsiteX6" fmla="*/ 1153719 w 2538002"/>
                    <a:gd name="connsiteY6" fmla="*/ 2074615 h 3234642"/>
                    <a:gd name="connsiteX7" fmla="*/ 893103 w 2538002"/>
                    <a:gd name="connsiteY7" fmla="*/ 186677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481443 w 2538002"/>
                    <a:gd name="connsiteY3" fmla="*/ 2684900 h 3234642"/>
                    <a:gd name="connsiteX4" fmla="*/ 1591539 w 2538002"/>
                    <a:gd name="connsiteY4" fmla="*/ 2552979 h 3234642"/>
                    <a:gd name="connsiteX5" fmla="*/ 1600814 w 2538002"/>
                    <a:gd name="connsiteY5" fmla="*/ 2100759 h 3234642"/>
                    <a:gd name="connsiteX6" fmla="*/ 1153719 w 2538002"/>
                    <a:gd name="connsiteY6" fmla="*/ 2074615 h 3234642"/>
                    <a:gd name="connsiteX7" fmla="*/ 893103 w 2538002"/>
                    <a:gd name="connsiteY7" fmla="*/ 186677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38002"/>
                    <a:gd name="connsiteY0" fmla="*/ 0 h 3234642"/>
                    <a:gd name="connsiteX1" fmla="*/ 2538002 w 2538002"/>
                    <a:gd name="connsiteY1" fmla="*/ 1728216 h 3234642"/>
                    <a:gd name="connsiteX2" fmla="*/ 1655035 w 2538002"/>
                    <a:gd name="connsiteY2" fmla="*/ 3234642 h 3234642"/>
                    <a:gd name="connsiteX3" fmla="*/ 1576661 w 2538002"/>
                    <a:gd name="connsiteY3" fmla="*/ 2644129 h 3234642"/>
                    <a:gd name="connsiteX4" fmla="*/ 1591539 w 2538002"/>
                    <a:gd name="connsiteY4" fmla="*/ 2552979 h 3234642"/>
                    <a:gd name="connsiteX5" fmla="*/ 1600814 w 2538002"/>
                    <a:gd name="connsiteY5" fmla="*/ 2100759 h 3234642"/>
                    <a:gd name="connsiteX6" fmla="*/ 1153719 w 2538002"/>
                    <a:gd name="connsiteY6" fmla="*/ 2074615 h 3234642"/>
                    <a:gd name="connsiteX7" fmla="*/ 893103 w 2538002"/>
                    <a:gd name="connsiteY7" fmla="*/ 1866777 h 3234642"/>
                    <a:gd name="connsiteX8" fmla="*/ 884130 w 2538002"/>
                    <a:gd name="connsiteY8" fmla="*/ 1747266 h 3234642"/>
                    <a:gd name="connsiteX9" fmla="*/ 801861 w 2538002"/>
                    <a:gd name="connsiteY9" fmla="*/ 1170423 h 3234642"/>
                    <a:gd name="connsiteX10" fmla="*/ 592485 w 2538002"/>
                    <a:gd name="connsiteY10" fmla="*/ 723346 h 3234642"/>
                    <a:gd name="connsiteX11" fmla="*/ 0 w 2538002"/>
                    <a:gd name="connsiteY11" fmla="*/ 168105 h 3234642"/>
                    <a:gd name="connsiteX12" fmla="*/ 809284 w 2538002"/>
                    <a:gd name="connsiteY12" fmla="*/ 0 h 3234642"/>
                    <a:gd name="connsiteX0" fmla="*/ 809284 w 2565304"/>
                    <a:gd name="connsiteY0" fmla="*/ 0 h 3006317"/>
                    <a:gd name="connsiteX1" fmla="*/ 2538002 w 2565304"/>
                    <a:gd name="connsiteY1" fmla="*/ 1728216 h 3006317"/>
                    <a:gd name="connsiteX2" fmla="*/ 1689659 w 2565304"/>
                    <a:gd name="connsiteY2" fmla="*/ 3006317 h 3006317"/>
                    <a:gd name="connsiteX3" fmla="*/ 1576661 w 2565304"/>
                    <a:gd name="connsiteY3" fmla="*/ 2644129 h 3006317"/>
                    <a:gd name="connsiteX4" fmla="*/ 1591539 w 2565304"/>
                    <a:gd name="connsiteY4" fmla="*/ 2552979 h 3006317"/>
                    <a:gd name="connsiteX5" fmla="*/ 1600814 w 2565304"/>
                    <a:gd name="connsiteY5" fmla="*/ 2100759 h 3006317"/>
                    <a:gd name="connsiteX6" fmla="*/ 1153719 w 2565304"/>
                    <a:gd name="connsiteY6" fmla="*/ 2074615 h 3006317"/>
                    <a:gd name="connsiteX7" fmla="*/ 893103 w 2565304"/>
                    <a:gd name="connsiteY7" fmla="*/ 1866777 h 3006317"/>
                    <a:gd name="connsiteX8" fmla="*/ 884130 w 2565304"/>
                    <a:gd name="connsiteY8" fmla="*/ 1747266 h 3006317"/>
                    <a:gd name="connsiteX9" fmla="*/ 801861 w 2565304"/>
                    <a:gd name="connsiteY9" fmla="*/ 1170423 h 3006317"/>
                    <a:gd name="connsiteX10" fmla="*/ 592485 w 2565304"/>
                    <a:gd name="connsiteY10" fmla="*/ 723346 h 3006317"/>
                    <a:gd name="connsiteX11" fmla="*/ 0 w 2565304"/>
                    <a:gd name="connsiteY11" fmla="*/ 168105 h 3006317"/>
                    <a:gd name="connsiteX12" fmla="*/ 809284 w 2565304"/>
                    <a:gd name="connsiteY12" fmla="*/ 0 h 3006317"/>
                    <a:gd name="connsiteX0" fmla="*/ 809284 w 2394518"/>
                    <a:gd name="connsiteY0" fmla="*/ 0 h 3006317"/>
                    <a:gd name="connsiteX1" fmla="*/ 2356223 w 2394518"/>
                    <a:gd name="connsiteY1" fmla="*/ 1067704 h 3006317"/>
                    <a:gd name="connsiteX2" fmla="*/ 1689659 w 2394518"/>
                    <a:gd name="connsiteY2" fmla="*/ 3006317 h 3006317"/>
                    <a:gd name="connsiteX3" fmla="*/ 1576661 w 2394518"/>
                    <a:gd name="connsiteY3" fmla="*/ 2644129 h 3006317"/>
                    <a:gd name="connsiteX4" fmla="*/ 1591539 w 2394518"/>
                    <a:gd name="connsiteY4" fmla="*/ 2552979 h 3006317"/>
                    <a:gd name="connsiteX5" fmla="*/ 1600814 w 2394518"/>
                    <a:gd name="connsiteY5" fmla="*/ 2100759 h 3006317"/>
                    <a:gd name="connsiteX6" fmla="*/ 1153719 w 2394518"/>
                    <a:gd name="connsiteY6" fmla="*/ 2074615 h 3006317"/>
                    <a:gd name="connsiteX7" fmla="*/ 893103 w 2394518"/>
                    <a:gd name="connsiteY7" fmla="*/ 1866777 h 3006317"/>
                    <a:gd name="connsiteX8" fmla="*/ 884130 w 2394518"/>
                    <a:gd name="connsiteY8" fmla="*/ 1747266 h 3006317"/>
                    <a:gd name="connsiteX9" fmla="*/ 801861 w 2394518"/>
                    <a:gd name="connsiteY9" fmla="*/ 1170423 h 3006317"/>
                    <a:gd name="connsiteX10" fmla="*/ 592485 w 2394518"/>
                    <a:gd name="connsiteY10" fmla="*/ 723346 h 3006317"/>
                    <a:gd name="connsiteX11" fmla="*/ 0 w 2394518"/>
                    <a:gd name="connsiteY11" fmla="*/ 168105 h 3006317"/>
                    <a:gd name="connsiteX12" fmla="*/ 809284 w 2394518"/>
                    <a:gd name="connsiteY12" fmla="*/ 0 h 3006317"/>
                    <a:gd name="connsiteX0" fmla="*/ 809284 w 2408020"/>
                    <a:gd name="connsiteY0" fmla="*/ 0 h 3006317"/>
                    <a:gd name="connsiteX1" fmla="*/ 2356223 w 2408020"/>
                    <a:gd name="connsiteY1" fmla="*/ 1067704 h 3006317"/>
                    <a:gd name="connsiteX2" fmla="*/ 1689659 w 2408020"/>
                    <a:gd name="connsiteY2" fmla="*/ 3006317 h 3006317"/>
                    <a:gd name="connsiteX3" fmla="*/ 1576661 w 2408020"/>
                    <a:gd name="connsiteY3" fmla="*/ 2644129 h 3006317"/>
                    <a:gd name="connsiteX4" fmla="*/ 1591539 w 2408020"/>
                    <a:gd name="connsiteY4" fmla="*/ 2552979 h 3006317"/>
                    <a:gd name="connsiteX5" fmla="*/ 1600814 w 2408020"/>
                    <a:gd name="connsiteY5" fmla="*/ 2100759 h 3006317"/>
                    <a:gd name="connsiteX6" fmla="*/ 1153719 w 2408020"/>
                    <a:gd name="connsiteY6" fmla="*/ 2074615 h 3006317"/>
                    <a:gd name="connsiteX7" fmla="*/ 893103 w 2408020"/>
                    <a:gd name="connsiteY7" fmla="*/ 1866777 h 3006317"/>
                    <a:gd name="connsiteX8" fmla="*/ 884130 w 2408020"/>
                    <a:gd name="connsiteY8" fmla="*/ 1747266 h 3006317"/>
                    <a:gd name="connsiteX9" fmla="*/ 801861 w 2408020"/>
                    <a:gd name="connsiteY9" fmla="*/ 1170423 h 3006317"/>
                    <a:gd name="connsiteX10" fmla="*/ 592485 w 2408020"/>
                    <a:gd name="connsiteY10" fmla="*/ 723346 h 3006317"/>
                    <a:gd name="connsiteX11" fmla="*/ 0 w 2408020"/>
                    <a:gd name="connsiteY11" fmla="*/ 168105 h 3006317"/>
                    <a:gd name="connsiteX12" fmla="*/ 809284 w 2408020"/>
                    <a:gd name="connsiteY12" fmla="*/ 0 h 3006317"/>
                    <a:gd name="connsiteX0" fmla="*/ 809284 w 2408020"/>
                    <a:gd name="connsiteY0" fmla="*/ 0 h 3006317"/>
                    <a:gd name="connsiteX1" fmla="*/ 2356223 w 2408020"/>
                    <a:gd name="connsiteY1" fmla="*/ 1067704 h 3006317"/>
                    <a:gd name="connsiteX2" fmla="*/ 1689659 w 2408020"/>
                    <a:gd name="connsiteY2" fmla="*/ 3006317 h 3006317"/>
                    <a:gd name="connsiteX3" fmla="*/ 1576661 w 2408020"/>
                    <a:gd name="connsiteY3" fmla="*/ 2644129 h 3006317"/>
                    <a:gd name="connsiteX4" fmla="*/ 1591539 w 2408020"/>
                    <a:gd name="connsiteY4" fmla="*/ 2552979 h 3006317"/>
                    <a:gd name="connsiteX5" fmla="*/ 1600814 w 2408020"/>
                    <a:gd name="connsiteY5" fmla="*/ 2100759 h 3006317"/>
                    <a:gd name="connsiteX6" fmla="*/ 1153719 w 2408020"/>
                    <a:gd name="connsiteY6" fmla="*/ 2074615 h 3006317"/>
                    <a:gd name="connsiteX7" fmla="*/ 893103 w 2408020"/>
                    <a:gd name="connsiteY7" fmla="*/ 1866777 h 3006317"/>
                    <a:gd name="connsiteX8" fmla="*/ 884130 w 2408020"/>
                    <a:gd name="connsiteY8" fmla="*/ 1747266 h 3006317"/>
                    <a:gd name="connsiteX9" fmla="*/ 801861 w 2408020"/>
                    <a:gd name="connsiteY9" fmla="*/ 1170423 h 3006317"/>
                    <a:gd name="connsiteX10" fmla="*/ 592485 w 2408020"/>
                    <a:gd name="connsiteY10" fmla="*/ 723346 h 3006317"/>
                    <a:gd name="connsiteX11" fmla="*/ 0 w 2408020"/>
                    <a:gd name="connsiteY11" fmla="*/ 168105 h 3006317"/>
                    <a:gd name="connsiteX12" fmla="*/ 809284 w 2408020"/>
                    <a:gd name="connsiteY12" fmla="*/ 0 h 3006317"/>
                    <a:gd name="connsiteX0" fmla="*/ 809284 w 2465048"/>
                    <a:gd name="connsiteY0" fmla="*/ 0 h 3006317"/>
                    <a:gd name="connsiteX1" fmla="*/ 2418710 w 2465048"/>
                    <a:gd name="connsiteY1" fmla="*/ 1133110 h 3006317"/>
                    <a:gd name="connsiteX2" fmla="*/ 1689659 w 2465048"/>
                    <a:gd name="connsiteY2" fmla="*/ 3006317 h 3006317"/>
                    <a:gd name="connsiteX3" fmla="*/ 1576661 w 2465048"/>
                    <a:gd name="connsiteY3" fmla="*/ 2644129 h 3006317"/>
                    <a:gd name="connsiteX4" fmla="*/ 1591539 w 2465048"/>
                    <a:gd name="connsiteY4" fmla="*/ 2552979 h 3006317"/>
                    <a:gd name="connsiteX5" fmla="*/ 1600814 w 2465048"/>
                    <a:gd name="connsiteY5" fmla="*/ 2100759 h 3006317"/>
                    <a:gd name="connsiteX6" fmla="*/ 1153719 w 2465048"/>
                    <a:gd name="connsiteY6" fmla="*/ 2074615 h 3006317"/>
                    <a:gd name="connsiteX7" fmla="*/ 893103 w 2465048"/>
                    <a:gd name="connsiteY7" fmla="*/ 1866777 h 3006317"/>
                    <a:gd name="connsiteX8" fmla="*/ 884130 w 2465048"/>
                    <a:gd name="connsiteY8" fmla="*/ 1747266 h 3006317"/>
                    <a:gd name="connsiteX9" fmla="*/ 801861 w 2465048"/>
                    <a:gd name="connsiteY9" fmla="*/ 1170423 h 3006317"/>
                    <a:gd name="connsiteX10" fmla="*/ 592485 w 2465048"/>
                    <a:gd name="connsiteY10" fmla="*/ 723346 h 3006317"/>
                    <a:gd name="connsiteX11" fmla="*/ 0 w 2465048"/>
                    <a:gd name="connsiteY11" fmla="*/ 168105 h 3006317"/>
                    <a:gd name="connsiteX12" fmla="*/ 809284 w 2465048"/>
                    <a:gd name="connsiteY12" fmla="*/ 0 h 3006317"/>
                    <a:gd name="connsiteX0" fmla="*/ 809284 w 2453073"/>
                    <a:gd name="connsiteY0" fmla="*/ 0 h 3006317"/>
                    <a:gd name="connsiteX1" fmla="*/ 2418710 w 2453073"/>
                    <a:gd name="connsiteY1" fmla="*/ 1133110 h 3006317"/>
                    <a:gd name="connsiteX2" fmla="*/ 1689659 w 2453073"/>
                    <a:gd name="connsiteY2" fmla="*/ 3006317 h 3006317"/>
                    <a:gd name="connsiteX3" fmla="*/ 1576661 w 2453073"/>
                    <a:gd name="connsiteY3" fmla="*/ 2644129 h 3006317"/>
                    <a:gd name="connsiteX4" fmla="*/ 1591539 w 2453073"/>
                    <a:gd name="connsiteY4" fmla="*/ 2552979 h 3006317"/>
                    <a:gd name="connsiteX5" fmla="*/ 1600814 w 2453073"/>
                    <a:gd name="connsiteY5" fmla="*/ 2100759 h 3006317"/>
                    <a:gd name="connsiteX6" fmla="*/ 1153719 w 2453073"/>
                    <a:gd name="connsiteY6" fmla="*/ 2074615 h 3006317"/>
                    <a:gd name="connsiteX7" fmla="*/ 893103 w 2453073"/>
                    <a:gd name="connsiteY7" fmla="*/ 1866777 h 3006317"/>
                    <a:gd name="connsiteX8" fmla="*/ 884130 w 2453073"/>
                    <a:gd name="connsiteY8" fmla="*/ 1747266 h 3006317"/>
                    <a:gd name="connsiteX9" fmla="*/ 801861 w 2453073"/>
                    <a:gd name="connsiteY9" fmla="*/ 1170423 h 3006317"/>
                    <a:gd name="connsiteX10" fmla="*/ 592485 w 2453073"/>
                    <a:gd name="connsiteY10" fmla="*/ 723346 h 3006317"/>
                    <a:gd name="connsiteX11" fmla="*/ 0 w 2453073"/>
                    <a:gd name="connsiteY11" fmla="*/ 168105 h 3006317"/>
                    <a:gd name="connsiteX12" fmla="*/ 809284 w 2453073"/>
                    <a:gd name="connsiteY12" fmla="*/ 0 h 3006317"/>
                    <a:gd name="connsiteX0" fmla="*/ 809284 w 2485629"/>
                    <a:gd name="connsiteY0" fmla="*/ 0 h 3006317"/>
                    <a:gd name="connsiteX1" fmla="*/ 2453426 w 2485629"/>
                    <a:gd name="connsiteY1" fmla="*/ 1237759 h 3006317"/>
                    <a:gd name="connsiteX2" fmla="*/ 1689659 w 2485629"/>
                    <a:gd name="connsiteY2" fmla="*/ 3006317 h 3006317"/>
                    <a:gd name="connsiteX3" fmla="*/ 1576661 w 2485629"/>
                    <a:gd name="connsiteY3" fmla="*/ 2644129 h 3006317"/>
                    <a:gd name="connsiteX4" fmla="*/ 1591539 w 2485629"/>
                    <a:gd name="connsiteY4" fmla="*/ 2552979 h 3006317"/>
                    <a:gd name="connsiteX5" fmla="*/ 1600814 w 2485629"/>
                    <a:gd name="connsiteY5" fmla="*/ 2100759 h 3006317"/>
                    <a:gd name="connsiteX6" fmla="*/ 1153719 w 2485629"/>
                    <a:gd name="connsiteY6" fmla="*/ 2074615 h 3006317"/>
                    <a:gd name="connsiteX7" fmla="*/ 893103 w 2485629"/>
                    <a:gd name="connsiteY7" fmla="*/ 1866777 h 3006317"/>
                    <a:gd name="connsiteX8" fmla="*/ 884130 w 2485629"/>
                    <a:gd name="connsiteY8" fmla="*/ 1747266 h 3006317"/>
                    <a:gd name="connsiteX9" fmla="*/ 801861 w 2485629"/>
                    <a:gd name="connsiteY9" fmla="*/ 1170423 h 3006317"/>
                    <a:gd name="connsiteX10" fmla="*/ 592485 w 2485629"/>
                    <a:gd name="connsiteY10" fmla="*/ 723346 h 3006317"/>
                    <a:gd name="connsiteX11" fmla="*/ 0 w 2485629"/>
                    <a:gd name="connsiteY11" fmla="*/ 168105 h 3006317"/>
                    <a:gd name="connsiteX12" fmla="*/ 809284 w 2485629"/>
                    <a:gd name="connsiteY12" fmla="*/ 0 h 3006317"/>
                    <a:gd name="connsiteX0" fmla="*/ 809284 w 2503374"/>
                    <a:gd name="connsiteY0" fmla="*/ 0 h 3006317"/>
                    <a:gd name="connsiteX1" fmla="*/ 2453426 w 2503374"/>
                    <a:gd name="connsiteY1" fmla="*/ 1237759 h 3006317"/>
                    <a:gd name="connsiteX2" fmla="*/ 1689659 w 2503374"/>
                    <a:gd name="connsiteY2" fmla="*/ 3006317 h 3006317"/>
                    <a:gd name="connsiteX3" fmla="*/ 1576661 w 2503374"/>
                    <a:gd name="connsiteY3" fmla="*/ 2644129 h 3006317"/>
                    <a:gd name="connsiteX4" fmla="*/ 1591539 w 2503374"/>
                    <a:gd name="connsiteY4" fmla="*/ 2552979 h 3006317"/>
                    <a:gd name="connsiteX5" fmla="*/ 1600814 w 2503374"/>
                    <a:gd name="connsiteY5" fmla="*/ 2100759 h 3006317"/>
                    <a:gd name="connsiteX6" fmla="*/ 1153719 w 2503374"/>
                    <a:gd name="connsiteY6" fmla="*/ 2074615 h 3006317"/>
                    <a:gd name="connsiteX7" fmla="*/ 893103 w 2503374"/>
                    <a:gd name="connsiteY7" fmla="*/ 1866777 h 3006317"/>
                    <a:gd name="connsiteX8" fmla="*/ 884130 w 2503374"/>
                    <a:gd name="connsiteY8" fmla="*/ 1747266 h 3006317"/>
                    <a:gd name="connsiteX9" fmla="*/ 801861 w 2503374"/>
                    <a:gd name="connsiteY9" fmla="*/ 1170423 h 3006317"/>
                    <a:gd name="connsiteX10" fmla="*/ 592485 w 2503374"/>
                    <a:gd name="connsiteY10" fmla="*/ 723346 h 3006317"/>
                    <a:gd name="connsiteX11" fmla="*/ 0 w 2503374"/>
                    <a:gd name="connsiteY11" fmla="*/ 168105 h 3006317"/>
                    <a:gd name="connsiteX12" fmla="*/ 809284 w 2503374"/>
                    <a:gd name="connsiteY12" fmla="*/ 0 h 3006317"/>
                    <a:gd name="connsiteX0" fmla="*/ 809284 w 2503374"/>
                    <a:gd name="connsiteY0" fmla="*/ 0 h 3006317"/>
                    <a:gd name="connsiteX1" fmla="*/ 2453426 w 2503374"/>
                    <a:gd name="connsiteY1" fmla="*/ 1237759 h 3006317"/>
                    <a:gd name="connsiteX2" fmla="*/ 1689659 w 2503374"/>
                    <a:gd name="connsiteY2" fmla="*/ 3006317 h 3006317"/>
                    <a:gd name="connsiteX3" fmla="*/ 1576661 w 2503374"/>
                    <a:gd name="connsiteY3" fmla="*/ 2644129 h 3006317"/>
                    <a:gd name="connsiteX4" fmla="*/ 1591539 w 2503374"/>
                    <a:gd name="connsiteY4" fmla="*/ 2552979 h 3006317"/>
                    <a:gd name="connsiteX5" fmla="*/ 1600814 w 2503374"/>
                    <a:gd name="connsiteY5" fmla="*/ 2100759 h 3006317"/>
                    <a:gd name="connsiteX6" fmla="*/ 1153719 w 2503374"/>
                    <a:gd name="connsiteY6" fmla="*/ 2074615 h 3006317"/>
                    <a:gd name="connsiteX7" fmla="*/ 893103 w 2503374"/>
                    <a:gd name="connsiteY7" fmla="*/ 1866777 h 3006317"/>
                    <a:gd name="connsiteX8" fmla="*/ 884130 w 2503374"/>
                    <a:gd name="connsiteY8" fmla="*/ 1747266 h 3006317"/>
                    <a:gd name="connsiteX9" fmla="*/ 801861 w 2503374"/>
                    <a:gd name="connsiteY9" fmla="*/ 1170423 h 3006317"/>
                    <a:gd name="connsiteX10" fmla="*/ 592485 w 2503374"/>
                    <a:gd name="connsiteY10" fmla="*/ 723346 h 3006317"/>
                    <a:gd name="connsiteX11" fmla="*/ 0 w 2503374"/>
                    <a:gd name="connsiteY11" fmla="*/ 168105 h 3006317"/>
                    <a:gd name="connsiteX12" fmla="*/ 809284 w 2503374"/>
                    <a:gd name="connsiteY12" fmla="*/ 0 h 3006317"/>
                    <a:gd name="connsiteX0" fmla="*/ 802341 w 2503374"/>
                    <a:gd name="connsiteY0" fmla="*/ 1 h 2986697"/>
                    <a:gd name="connsiteX1" fmla="*/ 2453426 w 2503374"/>
                    <a:gd name="connsiteY1" fmla="*/ 1218139 h 2986697"/>
                    <a:gd name="connsiteX2" fmla="*/ 1689659 w 2503374"/>
                    <a:gd name="connsiteY2" fmla="*/ 2986697 h 2986697"/>
                    <a:gd name="connsiteX3" fmla="*/ 1576661 w 2503374"/>
                    <a:gd name="connsiteY3" fmla="*/ 2624509 h 2986697"/>
                    <a:gd name="connsiteX4" fmla="*/ 1591539 w 2503374"/>
                    <a:gd name="connsiteY4" fmla="*/ 2533359 h 2986697"/>
                    <a:gd name="connsiteX5" fmla="*/ 1600814 w 2503374"/>
                    <a:gd name="connsiteY5" fmla="*/ 2081139 h 2986697"/>
                    <a:gd name="connsiteX6" fmla="*/ 1153719 w 2503374"/>
                    <a:gd name="connsiteY6" fmla="*/ 2054995 h 2986697"/>
                    <a:gd name="connsiteX7" fmla="*/ 893103 w 2503374"/>
                    <a:gd name="connsiteY7" fmla="*/ 1847157 h 2986697"/>
                    <a:gd name="connsiteX8" fmla="*/ 884130 w 2503374"/>
                    <a:gd name="connsiteY8" fmla="*/ 1727646 h 2986697"/>
                    <a:gd name="connsiteX9" fmla="*/ 801861 w 2503374"/>
                    <a:gd name="connsiteY9" fmla="*/ 1150803 h 2986697"/>
                    <a:gd name="connsiteX10" fmla="*/ 592485 w 2503374"/>
                    <a:gd name="connsiteY10" fmla="*/ 703726 h 2986697"/>
                    <a:gd name="connsiteX11" fmla="*/ 0 w 2503374"/>
                    <a:gd name="connsiteY11" fmla="*/ 148485 h 2986697"/>
                    <a:gd name="connsiteX12" fmla="*/ 802341 w 2503374"/>
                    <a:gd name="connsiteY12" fmla="*/ 1 h 2986697"/>
                    <a:gd name="connsiteX0" fmla="*/ 802341 w 2503374"/>
                    <a:gd name="connsiteY0" fmla="*/ 2656 h 2989352"/>
                    <a:gd name="connsiteX1" fmla="*/ 2453426 w 2503374"/>
                    <a:gd name="connsiteY1" fmla="*/ 1220794 h 2989352"/>
                    <a:gd name="connsiteX2" fmla="*/ 1689659 w 2503374"/>
                    <a:gd name="connsiteY2" fmla="*/ 2989352 h 2989352"/>
                    <a:gd name="connsiteX3" fmla="*/ 1576661 w 2503374"/>
                    <a:gd name="connsiteY3" fmla="*/ 2627164 h 2989352"/>
                    <a:gd name="connsiteX4" fmla="*/ 1591539 w 2503374"/>
                    <a:gd name="connsiteY4" fmla="*/ 2536014 h 2989352"/>
                    <a:gd name="connsiteX5" fmla="*/ 1600814 w 2503374"/>
                    <a:gd name="connsiteY5" fmla="*/ 2083794 h 2989352"/>
                    <a:gd name="connsiteX6" fmla="*/ 1153719 w 2503374"/>
                    <a:gd name="connsiteY6" fmla="*/ 2057650 h 2989352"/>
                    <a:gd name="connsiteX7" fmla="*/ 893103 w 2503374"/>
                    <a:gd name="connsiteY7" fmla="*/ 1849812 h 2989352"/>
                    <a:gd name="connsiteX8" fmla="*/ 884130 w 2503374"/>
                    <a:gd name="connsiteY8" fmla="*/ 1730301 h 2989352"/>
                    <a:gd name="connsiteX9" fmla="*/ 801861 w 2503374"/>
                    <a:gd name="connsiteY9" fmla="*/ 1153458 h 2989352"/>
                    <a:gd name="connsiteX10" fmla="*/ 592485 w 2503374"/>
                    <a:gd name="connsiteY10" fmla="*/ 706381 h 2989352"/>
                    <a:gd name="connsiteX11" fmla="*/ 0 w 2503374"/>
                    <a:gd name="connsiteY11" fmla="*/ 151140 h 2989352"/>
                    <a:gd name="connsiteX12" fmla="*/ 802341 w 2503374"/>
                    <a:gd name="connsiteY12" fmla="*/ 2656 h 2989352"/>
                    <a:gd name="connsiteX0" fmla="*/ 802341 w 2503374"/>
                    <a:gd name="connsiteY0" fmla="*/ 3120 h 2989816"/>
                    <a:gd name="connsiteX1" fmla="*/ 2453426 w 2503374"/>
                    <a:gd name="connsiteY1" fmla="*/ 1221258 h 2989816"/>
                    <a:gd name="connsiteX2" fmla="*/ 1689659 w 2503374"/>
                    <a:gd name="connsiteY2" fmla="*/ 2989816 h 2989816"/>
                    <a:gd name="connsiteX3" fmla="*/ 1576661 w 2503374"/>
                    <a:gd name="connsiteY3" fmla="*/ 2627628 h 2989816"/>
                    <a:gd name="connsiteX4" fmla="*/ 1591539 w 2503374"/>
                    <a:gd name="connsiteY4" fmla="*/ 2536478 h 2989816"/>
                    <a:gd name="connsiteX5" fmla="*/ 1600814 w 2503374"/>
                    <a:gd name="connsiteY5" fmla="*/ 2084258 h 2989816"/>
                    <a:gd name="connsiteX6" fmla="*/ 1153719 w 2503374"/>
                    <a:gd name="connsiteY6" fmla="*/ 2058114 h 2989816"/>
                    <a:gd name="connsiteX7" fmla="*/ 893103 w 2503374"/>
                    <a:gd name="connsiteY7" fmla="*/ 1850276 h 2989816"/>
                    <a:gd name="connsiteX8" fmla="*/ 884130 w 2503374"/>
                    <a:gd name="connsiteY8" fmla="*/ 1730765 h 2989816"/>
                    <a:gd name="connsiteX9" fmla="*/ 801861 w 2503374"/>
                    <a:gd name="connsiteY9" fmla="*/ 1153922 h 2989816"/>
                    <a:gd name="connsiteX10" fmla="*/ 592485 w 2503374"/>
                    <a:gd name="connsiteY10" fmla="*/ 706845 h 2989816"/>
                    <a:gd name="connsiteX11" fmla="*/ 0 w 2503374"/>
                    <a:gd name="connsiteY11" fmla="*/ 151604 h 2989816"/>
                    <a:gd name="connsiteX12" fmla="*/ 802341 w 2503374"/>
                    <a:gd name="connsiteY12" fmla="*/ 3120 h 2989816"/>
                    <a:gd name="connsiteX0" fmla="*/ 802341 w 2503374"/>
                    <a:gd name="connsiteY0" fmla="*/ 3120 h 2989816"/>
                    <a:gd name="connsiteX1" fmla="*/ 2453426 w 2503374"/>
                    <a:gd name="connsiteY1" fmla="*/ 1221258 h 2989816"/>
                    <a:gd name="connsiteX2" fmla="*/ 1689659 w 2503374"/>
                    <a:gd name="connsiteY2" fmla="*/ 2989816 h 2989816"/>
                    <a:gd name="connsiteX3" fmla="*/ 1576661 w 2503374"/>
                    <a:gd name="connsiteY3" fmla="*/ 2627628 h 2989816"/>
                    <a:gd name="connsiteX4" fmla="*/ 1591539 w 2503374"/>
                    <a:gd name="connsiteY4" fmla="*/ 2536478 h 2989816"/>
                    <a:gd name="connsiteX5" fmla="*/ 1600814 w 2503374"/>
                    <a:gd name="connsiteY5" fmla="*/ 2084258 h 2989816"/>
                    <a:gd name="connsiteX6" fmla="*/ 1153719 w 2503374"/>
                    <a:gd name="connsiteY6" fmla="*/ 2058114 h 2989816"/>
                    <a:gd name="connsiteX7" fmla="*/ 893103 w 2503374"/>
                    <a:gd name="connsiteY7" fmla="*/ 1850276 h 2989816"/>
                    <a:gd name="connsiteX8" fmla="*/ 884130 w 2503374"/>
                    <a:gd name="connsiteY8" fmla="*/ 1730765 h 2989816"/>
                    <a:gd name="connsiteX9" fmla="*/ 801861 w 2503374"/>
                    <a:gd name="connsiteY9" fmla="*/ 1153922 h 2989816"/>
                    <a:gd name="connsiteX10" fmla="*/ 592485 w 2503374"/>
                    <a:gd name="connsiteY10" fmla="*/ 706845 h 2989816"/>
                    <a:gd name="connsiteX11" fmla="*/ 0 w 2503374"/>
                    <a:gd name="connsiteY11" fmla="*/ 151604 h 2989816"/>
                    <a:gd name="connsiteX12" fmla="*/ 802341 w 2503374"/>
                    <a:gd name="connsiteY12" fmla="*/ 3120 h 2989816"/>
                    <a:gd name="connsiteX0" fmla="*/ 802341 w 2503374"/>
                    <a:gd name="connsiteY0" fmla="*/ 3120 h 2989816"/>
                    <a:gd name="connsiteX1" fmla="*/ 2453426 w 2503374"/>
                    <a:gd name="connsiteY1" fmla="*/ 1221258 h 2989816"/>
                    <a:gd name="connsiteX2" fmla="*/ 1689659 w 2503374"/>
                    <a:gd name="connsiteY2" fmla="*/ 2989816 h 2989816"/>
                    <a:gd name="connsiteX3" fmla="*/ 1576661 w 2503374"/>
                    <a:gd name="connsiteY3" fmla="*/ 2627628 h 2989816"/>
                    <a:gd name="connsiteX4" fmla="*/ 1591539 w 2503374"/>
                    <a:gd name="connsiteY4" fmla="*/ 2536478 h 2989816"/>
                    <a:gd name="connsiteX5" fmla="*/ 1600814 w 2503374"/>
                    <a:gd name="connsiteY5" fmla="*/ 2084258 h 2989816"/>
                    <a:gd name="connsiteX6" fmla="*/ 1153719 w 2503374"/>
                    <a:gd name="connsiteY6" fmla="*/ 2058114 h 2989816"/>
                    <a:gd name="connsiteX7" fmla="*/ 893103 w 2503374"/>
                    <a:gd name="connsiteY7" fmla="*/ 1850276 h 2989816"/>
                    <a:gd name="connsiteX8" fmla="*/ 884130 w 2503374"/>
                    <a:gd name="connsiteY8" fmla="*/ 1730765 h 2989816"/>
                    <a:gd name="connsiteX9" fmla="*/ 801861 w 2503374"/>
                    <a:gd name="connsiteY9" fmla="*/ 1153922 h 2989816"/>
                    <a:gd name="connsiteX10" fmla="*/ 592485 w 2503374"/>
                    <a:gd name="connsiteY10" fmla="*/ 706845 h 2989816"/>
                    <a:gd name="connsiteX11" fmla="*/ 0 w 2503374"/>
                    <a:gd name="connsiteY11" fmla="*/ 151604 h 2989816"/>
                    <a:gd name="connsiteX12" fmla="*/ 802341 w 2503374"/>
                    <a:gd name="connsiteY12" fmla="*/ 3120 h 2989816"/>
                    <a:gd name="connsiteX0" fmla="*/ 795398 w 2503374"/>
                    <a:gd name="connsiteY0" fmla="*/ 3045 h 3006093"/>
                    <a:gd name="connsiteX1" fmla="*/ 2453426 w 2503374"/>
                    <a:gd name="connsiteY1" fmla="*/ 1237535 h 3006093"/>
                    <a:gd name="connsiteX2" fmla="*/ 1689659 w 2503374"/>
                    <a:gd name="connsiteY2" fmla="*/ 3006093 h 3006093"/>
                    <a:gd name="connsiteX3" fmla="*/ 1576661 w 2503374"/>
                    <a:gd name="connsiteY3" fmla="*/ 2643905 h 3006093"/>
                    <a:gd name="connsiteX4" fmla="*/ 1591539 w 2503374"/>
                    <a:gd name="connsiteY4" fmla="*/ 2552755 h 3006093"/>
                    <a:gd name="connsiteX5" fmla="*/ 1600814 w 2503374"/>
                    <a:gd name="connsiteY5" fmla="*/ 2100535 h 3006093"/>
                    <a:gd name="connsiteX6" fmla="*/ 1153719 w 2503374"/>
                    <a:gd name="connsiteY6" fmla="*/ 2074391 h 3006093"/>
                    <a:gd name="connsiteX7" fmla="*/ 893103 w 2503374"/>
                    <a:gd name="connsiteY7" fmla="*/ 1866553 h 3006093"/>
                    <a:gd name="connsiteX8" fmla="*/ 884130 w 2503374"/>
                    <a:gd name="connsiteY8" fmla="*/ 1747042 h 3006093"/>
                    <a:gd name="connsiteX9" fmla="*/ 801861 w 2503374"/>
                    <a:gd name="connsiteY9" fmla="*/ 1170199 h 3006093"/>
                    <a:gd name="connsiteX10" fmla="*/ 592485 w 2503374"/>
                    <a:gd name="connsiteY10" fmla="*/ 723122 h 3006093"/>
                    <a:gd name="connsiteX11" fmla="*/ 0 w 2503374"/>
                    <a:gd name="connsiteY11" fmla="*/ 167881 h 3006093"/>
                    <a:gd name="connsiteX12" fmla="*/ 795398 w 2503374"/>
                    <a:gd name="connsiteY12" fmla="*/ 3045 h 3006093"/>
                    <a:gd name="connsiteX0" fmla="*/ 795398 w 2503374"/>
                    <a:gd name="connsiteY0" fmla="*/ 820 h 3003868"/>
                    <a:gd name="connsiteX1" fmla="*/ 2453426 w 2503374"/>
                    <a:gd name="connsiteY1" fmla="*/ 1235310 h 3003868"/>
                    <a:gd name="connsiteX2" fmla="*/ 1689659 w 2503374"/>
                    <a:gd name="connsiteY2" fmla="*/ 3003868 h 3003868"/>
                    <a:gd name="connsiteX3" fmla="*/ 1576661 w 2503374"/>
                    <a:gd name="connsiteY3" fmla="*/ 2641680 h 3003868"/>
                    <a:gd name="connsiteX4" fmla="*/ 1591539 w 2503374"/>
                    <a:gd name="connsiteY4" fmla="*/ 2550530 h 3003868"/>
                    <a:gd name="connsiteX5" fmla="*/ 1600814 w 2503374"/>
                    <a:gd name="connsiteY5" fmla="*/ 2098310 h 3003868"/>
                    <a:gd name="connsiteX6" fmla="*/ 1153719 w 2503374"/>
                    <a:gd name="connsiteY6" fmla="*/ 2072166 h 3003868"/>
                    <a:gd name="connsiteX7" fmla="*/ 893103 w 2503374"/>
                    <a:gd name="connsiteY7" fmla="*/ 1864328 h 3003868"/>
                    <a:gd name="connsiteX8" fmla="*/ 884130 w 2503374"/>
                    <a:gd name="connsiteY8" fmla="*/ 1744817 h 3003868"/>
                    <a:gd name="connsiteX9" fmla="*/ 801861 w 2503374"/>
                    <a:gd name="connsiteY9" fmla="*/ 1167974 h 3003868"/>
                    <a:gd name="connsiteX10" fmla="*/ 592485 w 2503374"/>
                    <a:gd name="connsiteY10" fmla="*/ 720897 h 3003868"/>
                    <a:gd name="connsiteX11" fmla="*/ 0 w 2503374"/>
                    <a:gd name="connsiteY11" fmla="*/ 165656 h 3003868"/>
                    <a:gd name="connsiteX12" fmla="*/ 795398 w 2503374"/>
                    <a:gd name="connsiteY12" fmla="*/ 820 h 3003868"/>
                    <a:gd name="connsiteX0" fmla="*/ 795398 w 2503374"/>
                    <a:gd name="connsiteY0" fmla="*/ 820 h 3003868"/>
                    <a:gd name="connsiteX1" fmla="*/ 2453426 w 2503374"/>
                    <a:gd name="connsiteY1" fmla="*/ 1235310 h 3003868"/>
                    <a:gd name="connsiteX2" fmla="*/ 1689659 w 2503374"/>
                    <a:gd name="connsiteY2" fmla="*/ 3003868 h 3003868"/>
                    <a:gd name="connsiteX3" fmla="*/ 1576661 w 2503374"/>
                    <a:gd name="connsiteY3" fmla="*/ 2641680 h 3003868"/>
                    <a:gd name="connsiteX4" fmla="*/ 1591539 w 2503374"/>
                    <a:gd name="connsiteY4" fmla="*/ 2550530 h 3003868"/>
                    <a:gd name="connsiteX5" fmla="*/ 1600814 w 2503374"/>
                    <a:gd name="connsiteY5" fmla="*/ 2098310 h 3003868"/>
                    <a:gd name="connsiteX6" fmla="*/ 1153719 w 2503374"/>
                    <a:gd name="connsiteY6" fmla="*/ 2072166 h 3003868"/>
                    <a:gd name="connsiteX7" fmla="*/ 851446 w 2503374"/>
                    <a:gd name="connsiteY7" fmla="*/ 1825085 h 3003868"/>
                    <a:gd name="connsiteX8" fmla="*/ 884130 w 2503374"/>
                    <a:gd name="connsiteY8" fmla="*/ 1744817 h 3003868"/>
                    <a:gd name="connsiteX9" fmla="*/ 801861 w 2503374"/>
                    <a:gd name="connsiteY9" fmla="*/ 1167974 h 3003868"/>
                    <a:gd name="connsiteX10" fmla="*/ 592485 w 2503374"/>
                    <a:gd name="connsiteY10" fmla="*/ 720897 h 3003868"/>
                    <a:gd name="connsiteX11" fmla="*/ 0 w 2503374"/>
                    <a:gd name="connsiteY11" fmla="*/ 165656 h 3003868"/>
                    <a:gd name="connsiteX12" fmla="*/ 795398 w 2503374"/>
                    <a:gd name="connsiteY12" fmla="*/ 820 h 3003868"/>
                    <a:gd name="connsiteX0" fmla="*/ 795398 w 2503374"/>
                    <a:gd name="connsiteY0" fmla="*/ 820 h 3003868"/>
                    <a:gd name="connsiteX1" fmla="*/ 2453426 w 2503374"/>
                    <a:gd name="connsiteY1" fmla="*/ 1235310 h 3003868"/>
                    <a:gd name="connsiteX2" fmla="*/ 1689659 w 2503374"/>
                    <a:gd name="connsiteY2" fmla="*/ 3003868 h 3003868"/>
                    <a:gd name="connsiteX3" fmla="*/ 1576661 w 2503374"/>
                    <a:gd name="connsiteY3" fmla="*/ 2641680 h 3003868"/>
                    <a:gd name="connsiteX4" fmla="*/ 1591539 w 2503374"/>
                    <a:gd name="connsiteY4" fmla="*/ 2550530 h 3003868"/>
                    <a:gd name="connsiteX5" fmla="*/ 1600814 w 2503374"/>
                    <a:gd name="connsiteY5" fmla="*/ 2098310 h 3003868"/>
                    <a:gd name="connsiteX6" fmla="*/ 1153719 w 2503374"/>
                    <a:gd name="connsiteY6" fmla="*/ 2072166 h 3003868"/>
                    <a:gd name="connsiteX7" fmla="*/ 851446 w 2503374"/>
                    <a:gd name="connsiteY7" fmla="*/ 1825085 h 3003868"/>
                    <a:gd name="connsiteX8" fmla="*/ 801861 w 2503374"/>
                    <a:gd name="connsiteY8" fmla="*/ 1167974 h 3003868"/>
                    <a:gd name="connsiteX9" fmla="*/ 592485 w 2503374"/>
                    <a:gd name="connsiteY9" fmla="*/ 720897 h 3003868"/>
                    <a:gd name="connsiteX10" fmla="*/ 0 w 2503374"/>
                    <a:gd name="connsiteY10" fmla="*/ 165656 h 3003868"/>
                    <a:gd name="connsiteX11" fmla="*/ 795398 w 2503374"/>
                    <a:gd name="connsiteY11" fmla="*/ 820 h 3003868"/>
                    <a:gd name="connsiteX0" fmla="*/ 795398 w 2503374"/>
                    <a:gd name="connsiteY0" fmla="*/ 820 h 3003868"/>
                    <a:gd name="connsiteX1" fmla="*/ 2453426 w 2503374"/>
                    <a:gd name="connsiteY1" fmla="*/ 1235310 h 3003868"/>
                    <a:gd name="connsiteX2" fmla="*/ 1689659 w 2503374"/>
                    <a:gd name="connsiteY2" fmla="*/ 3003868 h 3003868"/>
                    <a:gd name="connsiteX3" fmla="*/ 1576661 w 2503374"/>
                    <a:gd name="connsiteY3" fmla="*/ 2641680 h 3003868"/>
                    <a:gd name="connsiteX4" fmla="*/ 1591539 w 2503374"/>
                    <a:gd name="connsiteY4" fmla="*/ 2550530 h 3003868"/>
                    <a:gd name="connsiteX5" fmla="*/ 1600814 w 2503374"/>
                    <a:gd name="connsiteY5" fmla="*/ 2098310 h 3003868"/>
                    <a:gd name="connsiteX6" fmla="*/ 1146777 w 2503374"/>
                    <a:gd name="connsiteY6" fmla="*/ 2062355 h 3003868"/>
                    <a:gd name="connsiteX7" fmla="*/ 851446 w 2503374"/>
                    <a:gd name="connsiteY7" fmla="*/ 1825085 h 3003868"/>
                    <a:gd name="connsiteX8" fmla="*/ 801861 w 2503374"/>
                    <a:gd name="connsiteY8" fmla="*/ 1167974 h 3003868"/>
                    <a:gd name="connsiteX9" fmla="*/ 592485 w 2503374"/>
                    <a:gd name="connsiteY9" fmla="*/ 720897 h 3003868"/>
                    <a:gd name="connsiteX10" fmla="*/ 0 w 2503374"/>
                    <a:gd name="connsiteY10" fmla="*/ 165656 h 3003868"/>
                    <a:gd name="connsiteX11" fmla="*/ 795398 w 2503374"/>
                    <a:gd name="connsiteY11" fmla="*/ 820 h 3003868"/>
                    <a:gd name="connsiteX0" fmla="*/ 795398 w 2503374"/>
                    <a:gd name="connsiteY0" fmla="*/ 820 h 3056893"/>
                    <a:gd name="connsiteX1" fmla="*/ 2453426 w 2503374"/>
                    <a:gd name="connsiteY1" fmla="*/ 1235310 h 3056893"/>
                    <a:gd name="connsiteX2" fmla="*/ 1689659 w 2503374"/>
                    <a:gd name="connsiteY2" fmla="*/ 3003868 h 3056893"/>
                    <a:gd name="connsiteX3" fmla="*/ 1591539 w 2503374"/>
                    <a:gd name="connsiteY3" fmla="*/ 2550530 h 3056893"/>
                    <a:gd name="connsiteX4" fmla="*/ 1600814 w 2503374"/>
                    <a:gd name="connsiteY4" fmla="*/ 2098310 h 3056893"/>
                    <a:gd name="connsiteX5" fmla="*/ 1146777 w 2503374"/>
                    <a:gd name="connsiteY5" fmla="*/ 2062355 h 3056893"/>
                    <a:gd name="connsiteX6" fmla="*/ 851446 w 2503374"/>
                    <a:gd name="connsiteY6" fmla="*/ 1825085 h 3056893"/>
                    <a:gd name="connsiteX7" fmla="*/ 801861 w 2503374"/>
                    <a:gd name="connsiteY7" fmla="*/ 1167974 h 3056893"/>
                    <a:gd name="connsiteX8" fmla="*/ 592485 w 2503374"/>
                    <a:gd name="connsiteY8" fmla="*/ 720897 h 3056893"/>
                    <a:gd name="connsiteX9" fmla="*/ 0 w 2503374"/>
                    <a:gd name="connsiteY9" fmla="*/ 165656 h 3056893"/>
                    <a:gd name="connsiteX10" fmla="*/ 795398 w 2503374"/>
                    <a:gd name="connsiteY10" fmla="*/ 820 h 3056893"/>
                    <a:gd name="connsiteX0" fmla="*/ 795398 w 2503374"/>
                    <a:gd name="connsiteY0" fmla="*/ 820 h 3057654"/>
                    <a:gd name="connsiteX1" fmla="*/ 2453426 w 2503374"/>
                    <a:gd name="connsiteY1" fmla="*/ 1235310 h 3057654"/>
                    <a:gd name="connsiteX2" fmla="*/ 1689659 w 2503374"/>
                    <a:gd name="connsiteY2" fmla="*/ 3003868 h 3057654"/>
                    <a:gd name="connsiteX3" fmla="*/ 1560295 w 2503374"/>
                    <a:gd name="connsiteY3" fmla="*/ 2560341 h 3057654"/>
                    <a:gd name="connsiteX4" fmla="*/ 1600814 w 2503374"/>
                    <a:gd name="connsiteY4" fmla="*/ 2098310 h 3057654"/>
                    <a:gd name="connsiteX5" fmla="*/ 1146777 w 2503374"/>
                    <a:gd name="connsiteY5" fmla="*/ 2062355 h 3057654"/>
                    <a:gd name="connsiteX6" fmla="*/ 851446 w 2503374"/>
                    <a:gd name="connsiteY6" fmla="*/ 1825085 h 3057654"/>
                    <a:gd name="connsiteX7" fmla="*/ 801861 w 2503374"/>
                    <a:gd name="connsiteY7" fmla="*/ 1167974 h 3057654"/>
                    <a:gd name="connsiteX8" fmla="*/ 592485 w 2503374"/>
                    <a:gd name="connsiteY8" fmla="*/ 720897 h 3057654"/>
                    <a:gd name="connsiteX9" fmla="*/ 0 w 2503374"/>
                    <a:gd name="connsiteY9" fmla="*/ 165656 h 3057654"/>
                    <a:gd name="connsiteX10" fmla="*/ 795398 w 2503374"/>
                    <a:gd name="connsiteY10" fmla="*/ 820 h 3057654"/>
                    <a:gd name="connsiteX0" fmla="*/ 795398 w 2503374"/>
                    <a:gd name="connsiteY0" fmla="*/ 820 h 3057654"/>
                    <a:gd name="connsiteX1" fmla="*/ 2453426 w 2503374"/>
                    <a:gd name="connsiteY1" fmla="*/ 1235310 h 3057654"/>
                    <a:gd name="connsiteX2" fmla="*/ 1689659 w 2503374"/>
                    <a:gd name="connsiteY2" fmla="*/ 3003868 h 3057654"/>
                    <a:gd name="connsiteX3" fmla="*/ 1560295 w 2503374"/>
                    <a:gd name="connsiteY3" fmla="*/ 2560341 h 3057654"/>
                    <a:gd name="connsiteX4" fmla="*/ 1600814 w 2503374"/>
                    <a:gd name="connsiteY4" fmla="*/ 2098310 h 3057654"/>
                    <a:gd name="connsiteX5" fmla="*/ 1146777 w 2503374"/>
                    <a:gd name="connsiteY5" fmla="*/ 2062355 h 3057654"/>
                    <a:gd name="connsiteX6" fmla="*/ 851446 w 2503374"/>
                    <a:gd name="connsiteY6" fmla="*/ 1825085 h 3057654"/>
                    <a:gd name="connsiteX7" fmla="*/ 801861 w 2503374"/>
                    <a:gd name="connsiteY7" fmla="*/ 1167974 h 3057654"/>
                    <a:gd name="connsiteX8" fmla="*/ 592485 w 2503374"/>
                    <a:gd name="connsiteY8" fmla="*/ 720897 h 3057654"/>
                    <a:gd name="connsiteX9" fmla="*/ 0 w 2503374"/>
                    <a:gd name="connsiteY9" fmla="*/ 165656 h 3057654"/>
                    <a:gd name="connsiteX10" fmla="*/ 795398 w 2503374"/>
                    <a:gd name="connsiteY10" fmla="*/ 820 h 3057654"/>
                    <a:gd name="connsiteX0" fmla="*/ 795398 w 2503374"/>
                    <a:gd name="connsiteY0" fmla="*/ 820 h 3057654"/>
                    <a:gd name="connsiteX1" fmla="*/ 2453426 w 2503374"/>
                    <a:gd name="connsiteY1" fmla="*/ 1235310 h 3057654"/>
                    <a:gd name="connsiteX2" fmla="*/ 1689659 w 2503374"/>
                    <a:gd name="connsiteY2" fmla="*/ 3003868 h 3057654"/>
                    <a:gd name="connsiteX3" fmla="*/ 1560295 w 2503374"/>
                    <a:gd name="connsiteY3" fmla="*/ 2560341 h 3057654"/>
                    <a:gd name="connsiteX4" fmla="*/ 1600814 w 2503374"/>
                    <a:gd name="connsiteY4" fmla="*/ 2098310 h 3057654"/>
                    <a:gd name="connsiteX5" fmla="*/ 1146777 w 2503374"/>
                    <a:gd name="connsiteY5" fmla="*/ 2062355 h 3057654"/>
                    <a:gd name="connsiteX6" fmla="*/ 851446 w 2503374"/>
                    <a:gd name="connsiteY6" fmla="*/ 1825085 h 3057654"/>
                    <a:gd name="connsiteX7" fmla="*/ 801861 w 2503374"/>
                    <a:gd name="connsiteY7" fmla="*/ 1167974 h 3057654"/>
                    <a:gd name="connsiteX8" fmla="*/ 592485 w 2503374"/>
                    <a:gd name="connsiteY8" fmla="*/ 720897 h 3057654"/>
                    <a:gd name="connsiteX9" fmla="*/ 0 w 2503374"/>
                    <a:gd name="connsiteY9" fmla="*/ 165656 h 3057654"/>
                    <a:gd name="connsiteX10" fmla="*/ 795398 w 2503374"/>
                    <a:gd name="connsiteY10" fmla="*/ 820 h 3057654"/>
                    <a:gd name="connsiteX0" fmla="*/ 795398 w 2503374"/>
                    <a:gd name="connsiteY0" fmla="*/ 820 h 3057654"/>
                    <a:gd name="connsiteX1" fmla="*/ 2453426 w 2503374"/>
                    <a:gd name="connsiteY1" fmla="*/ 1235310 h 3057654"/>
                    <a:gd name="connsiteX2" fmla="*/ 1689659 w 2503374"/>
                    <a:gd name="connsiteY2" fmla="*/ 3003868 h 3057654"/>
                    <a:gd name="connsiteX3" fmla="*/ 1560295 w 2503374"/>
                    <a:gd name="connsiteY3" fmla="*/ 2560341 h 3057654"/>
                    <a:gd name="connsiteX4" fmla="*/ 1600814 w 2503374"/>
                    <a:gd name="connsiteY4" fmla="*/ 2098310 h 3057654"/>
                    <a:gd name="connsiteX5" fmla="*/ 1146777 w 2503374"/>
                    <a:gd name="connsiteY5" fmla="*/ 2062355 h 3057654"/>
                    <a:gd name="connsiteX6" fmla="*/ 851446 w 2503374"/>
                    <a:gd name="connsiteY6" fmla="*/ 1825085 h 3057654"/>
                    <a:gd name="connsiteX7" fmla="*/ 801861 w 2503374"/>
                    <a:gd name="connsiteY7" fmla="*/ 1167974 h 3057654"/>
                    <a:gd name="connsiteX8" fmla="*/ 592485 w 2503374"/>
                    <a:gd name="connsiteY8" fmla="*/ 720897 h 3057654"/>
                    <a:gd name="connsiteX9" fmla="*/ 0 w 2503374"/>
                    <a:gd name="connsiteY9" fmla="*/ 165656 h 3057654"/>
                    <a:gd name="connsiteX10" fmla="*/ 795398 w 2503374"/>
                    <a:gd name="connsiteY10" fmla="*/ 820 h 3057654"/>
                    <a:gd name="connsiteX0" fmla="*/ 795398 w 2503374"/>
                    <a:gd name="connsiteY0" fmla="*/ 820 h 3057654"/>
                    <a:gd name="connsiteX1" fmla="*/ 2453426 w 2503374"/>
                    <a:gd name="connsiteY1" fmla="*/ 1235310 h 3057654"/>
                    <a:gd name="connsiteX2" fmla="*/ 1689659 w 2503374"/>
                    <a:gd name="connsiteY2" fmla="*/ 3003868 h 3057654"/>
                    <a:gd name="connsiteX3" fmla="*/ 1560295 w 2503374"/>
                    <a:gd name="connsiteY3" fmla="*/ 2560341 h 3057654"/>
                    <a:gd name="connsiteX4" fmla="*/ 1600814 w 2503374"/>
                    <a:gd name="connsiteY4" fmla="*/ 2098310 h 3057654"/>
                    <a:gd name="connsiteX5" fmla="*/ 1146777 w 2503374"/>
                    <a:gd name="connsiteY5" fmla="*/ 2062355 h 3057654"/>
                    <a:gd name="connsiteX6" fmla="*/ 851446 w 2503374"/>
                    <a:gd name="connsiteY6" fmla="*/ 1825085 h 3057654"/>
                    <a:gd name="connsiteX7" fmla="*/ 801861 w 2503374"/>
                    <a:gd name="connsiteY7" fmla="*/ 1167974 h 3057654"/>
                    <a:gd name="connsiteX8" fmla="*/ 592485 w 2503374"/>
                    <a:gd name="connsiteY8" fmla="*/ 720897 h 3057654"/>
                    <a:gd name="connsiteX9" fmla="*/ 0 w 2503374"/>
                    <a:gd name="connsiteY9" fmla="*/ 165656 h 3057654"/>
                    <a:gd name="connsiteX10" fmla="*/ 795398 w 2503374"/>
                    <a:gd name="connsiteY10" fmla="*/ 820 h 3057654"/>
                    <a:gd name="connsiteX0" fmla="*/ 795398 w 2503374"/>
                    <a:gd name="connsiteY0" fmla="*/ 820 h 3003868"/>
                    <a:gd name="connsiteX1" fmla="*/ 2453426 w 2503374"/>
                    <a:gd name="connsiteY1" fmla="*/ 1235310 h 3003868"/>
                    <a:gd name="connsiteX2" fmla="*/ 1689659 w 2503374"/>
                    <a:gd name="connsiteY2" fmla="*/ 3003868 h 3003868"/>
                    <a:gd name="connsiteX3" fmla="*/ 1560295 w 2503374"/>
                    <a:gd name="connsiteY3" fmla="*/ 2560341 h 3003868"/>
                    <a:gd name="connsiteX4" fmla="*/ 1600814 w 2503374"/>
                    <a:gd name="connsiteY4" fmla="*/ 2098310 h 3003868"/>
                    <a:gd name="connsiteX5" fmla="*/ 1146777 w 2503374"/>
                    <a:gd name="connsiteY5" fmla="*/ 2062355 h 3003868"/>
                    <a:gd name="connsiteX6" fmla="*/ 851446 w 2503374"/>
                    <a:gd name="connsiteY6" fmla="*/ 1825085 h 3003868"/>
                    <a:gd name="connsiteX7" fmla="*/ 801861 w 2503374"/>
                    <a:gd name="connsiteY7" fmla="*/ 1167974 h 3003868"/>
                    <a:gd name="connsiteX8" fmla="*/ 592485 w 2503374"/>
                    <a:gd name="connsiteY8" fmla="*/ 720897 h 3003868"/>
                    <a:gd name="connsiteX9" fmla="*/ 0 w 2503374"/>
                    <a:gd name="connsiteY9" fmla="*/ 165656 h 3003868"/>
                    <a:gd name="connsiteX10" fmla="*/ 795398 w 2503374"/>
                    <a:gd name="connsiteY10" fmla="*/ 820 h 3003868"/>
                    <a:gd name="connsiteX0" fmla="*/ 795398 w 2502956"/>
                    <a:gd name="connsiteY0" fmla="*/ 820 h 3016949"/>
                    <a:gd name="connsiteX1" fmla="*/ 2453426 w 2502956"/>
                    <a:gd name="connsiteY1" fmla="*/ 1235310 h 3016949"/>
                    <a:gd name="connsiteX2" fmla="*/ 1686187 w 2502956"/>
                    <a:gd name="connsiteY2" fmla="*/ 3016949 h 3016949"/>
                    <a:gd name="connsiteX3" fmla="*/ 1560295 w 2502956"/>
                    <a:gd name="connsiteY3" fmla="*/ 2560341 h 3016949"/>
                    <a:gd name="connsiteX4" fmla="*/ 1600814 w 2502956"/>
                    <a:gd name="connsiteY4" fmla="*/ 2098310 h 3016949"/>
                    <a:gd name="connsiteX5" fmla="*/ 1146777 w 2502956"/>
                    <a:gd name="connsiteY5" fmla="*/ 2062355 h 3016949"/>
                    <a:gd name="connsiteX6" fmla="*/ 851446 w 2502956"/>
                    <a:gd name="connsiteY6" fmla="*/ 1825085 h 3016949"/>
                    <a:gd name="connsiteX7" fmla="*/ 801861 w 2502956"/>
                    <a:gd name="connsiteY7" fmla="*/ 1167974 h 3016949"/>
                    <a:gd name="connsiteX8" fmla="*/ 592485 w 2502956"/>
                    <a:gd name="connsiteY8" fmla="*/ 720897 h 3016949"/>
                    <a:gd name="connsiteX9" fmla="*/ 0 w 2502956"/>
                    <a:gd name="connsiteY9" fmla="*/ 165656 h 3016949"/>
                    <a:gd name="connsiteX10" fmla="*/ 795398 w 2502956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600814 w 2502955"/>
                    <a:gd name="connsiteY4" fmla="*/ 2098310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600814 w 2502955"/>
                    <a:gd name="connsiteY4" fmla="*/ 2098310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600814 w 2502955"/>
                    <a:gd name="connsiteY4" fmla="*/ 2098310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83457 w 2502955"/>
                    <a:gd name="connsiteY4" fmla="*/ 2104850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83457 w 2502955"/>
                    <a:gd name="connsiteY4" fmla="*/ 2104850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51446 w 2502955"/>
                    <a:gd name="connsiteY6" fmla="*/ 182508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41031 w 2502955"/>
                    <a:gd name="connsiteY6" fmla="*/ 182835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41031 w 2502955"/>
                    <a:gd name="connsiteY6" fmla="*/ 1828355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801861 w 2502955"/>
                    <a:gd name="connsiteY7" fmla="*/ 1167974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7975 w 2502955"/>
                    <a:gd name="connsiteY7" fmla="*/ 1132000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7975 w 2502955"/>
                    <a:gd name="connsiteY7" fmla="*/ 1132000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7975 w 2502955"/>
                    <a:gd name="connsiteY7" fmla="*/ 1132000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20897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33978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33978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2485 w 2502955"/>
                    <a:gd name="connsiteY8" fmla="*/ 733978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09108 h 3016949"/>
                    <a:gd name="connsiteX8" fmla="*/ 595956 w 2502955"/>
                    <a:gd name="connsiteY8" fmla="*/ 750329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81032 w 2502955"/>
                    <a:gd name="connsiteY7" fmla="*/ 1118919 h 3016949"/>
                    <a:gd name="connsiteX8" fmla="*/ 595956 w 2502955"/>
                    <a:gd name="connsiteY8" fmla="*/ 750329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67147 w 2502955"/>
                    <a:gd name="connsiteY7" fmla="*/ 1125459 h 3016949"/>
                    <a:gd name="connsiteX8" fmla="*/ 595956 w 2502955"/>
                    <a:gd name="connsiteY8" fmla="*/ 750329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795398 w 2502955"/>
                    <a:gd name="connsiteY0" fmla="*/ 820 h 3016949"/>
                    <a:gd name="connsiteX1" fmla="*/ 2453426 w 2502955"/>
                    <a:gd name="connsiteY1" fmla="*/ 1235310 h 3016949"/>
                    <a:gd name="connsiteX2" fmla="*/ 1686187 w 2502955"/>
                    <a:gd name="connsiteY2" fmla="*/ 3016949 h 3016949"/>
                    <a:gd name="connsiteX3" fmla="*/ 1560295 w 2502955"/>
                    <a:gd name="connsiteY3" fmla="*/ 2560341 h 3016949"/>
                    <a:gd name="connsiteX4" fmla="*/ 1541800 w 2502955"/>
                    <a:gd name="connsiteY4" fmla="*/ 2088498 h 3016949"/>
                    <a:gd name="connsiteX5" fmla="*/ 1146777 w 2502955"/>
                    <a:gd name="connsiteY5" fmla="*/ 2062355 h 3016949"/>
                    <a:gd name="connsiteX6" fmla="*/ 827145 w 2502955"/>
                    <a:gd name="connsiteY6" fmla="*/ 1834896 h 3016949"/>
                    <a:gd name="connsiteX7" fmla="*/ 767147 w 2502955"/>
                    <a:gd name="connsiteY7" fmla="*/ 1125459 h 3016949"/>
                    <a:gd name="connsiteX8" fmla="*/ 595956 w 2502955"/>
                    <a:gd name="connsiteY8" fmla="*/ 750329 h 3016949"/>
                    <a:gd name="connsiteX9" fmla="*/ 0 w 2502955"/>
                    <a:gd name="connsiteY9" fmla="*/ 165656 h 3016949"/>
                    <a:gd name="connsiteX10" fmla="*/ 795398 w 2502955"/>
                    <a:gd name="connsiteY10" fmla="*/ 820 h 3016949"/>
                    <a:gd name="connsiteX0" fmla="*/ 812755 w 2520312"/>
                    <a:gd name="connsiteY0" fmla="*/ 820 h 3016949"/>
                    <a:gd name="connsiteX1" fmla="*/ 2470783 w 2520312"/>
                    <a:gd name="connsiteY1" fmla="*/ 1235310 h 3016949"/>
                    <a:gd name="connsiteX2" fmla="*/ 1703544 w 2520312"/>
                    <a:gd name="connsiteY2" fmla="*/ 3016949 h 3016949"/>
                    <a:gd name="connsiteX3" fmla="*/ 1577652 w 2520312"/>
                    <a:gd name="connsiteY3" fmla="*/ 2560341 h 3016949"/>
                    <a:gd name="connsiteX4" fmla="*/ 1559157 w 2520312"/>
                    <a:gd name="connsiteY4" fmla="*/ 2088498 h 3016949"/>
                    <a:gd name="connsiteX5" fmla="*/ 1164134 w 2520312"/>
                    <a:gd name="connsiteY5" fmla="*/ 2062355 h 3016949"/>
                    <a:gd name="connsiteX6" fmla="*/ 844502 w 2520312"/>
                    <a:gd name="connsiteY6" fmla="*/ 1834896 h 3016949"/>
                    <a:gd name="connsiteX7" fmla="*/ 784504 w 2520312"/>
                    <a:gd name="connsiteY7" fmla="*/ 1125459 h 3016949"/>
                    <a:gd name="connsiteX8" fmla="*/ 613313 w 2520312"/>
                    <a:gd name="connsiteY8" fmla="*/ 750329 h 3016949"/>
                    <a:gd name="connsiteX9" fmla="*/ 0 w 2520312"/>
                    <a:gd name="connsiteY9" fmla="*/ 165656 h 3016949"/>
                    <a:gd name="connsiteX10" fmla="*/ 812755 w 2520312"/>
                    <a:gd name="connsiteY10" fmla="*/ 820 h 3016949"/>
                    <a:gd name="connsiteX0" fmla="*/ 812755 w 2520312"/>
                    <a:gd name="connsiteY0" fmla="*/ 820 h 3016949"/>
                    <a:gd name="connsiteX1" fmla="*/ 2470783 w 2520312"/>
                    <a:gd name="connsiteY1" fmla="*/ 1235310 h 3016949"/>
                    <a:gd name="connsiteX2" fmla="*/ 1703544 w 2520312"/>
                    <a:gd name="connsiteY2" fmla="*/ 3016949 h 3016949"/>
                    <a:gd name="connsiteX3" fmla="*/ 1577652 w 2520312"/>
                    <a:gd name="connsiteY3" fmla="*/ 2560341 h 3016949"/>
                    <a:gd name="connsiteX4" fmla="*/ 1559157 w 2520312"/>
                    <a:gd name="connsiteY4" fmla="*/ 2088498 h 3016949"/>
                    <a:gd name="connsiteX5" fmla="*/ 1164134 w 2520312"/>
                    <a:gd name="connsiteY5" fmla="*/ 2062355 h 3016949"/>
                    <a:gd name="connsiteX6" fmla="*/ 844502 w 2520312"/>
                    <a:gd name="connsiteY6" fmla="*/ 1834896 h 3016949"/>
                    <a:gd name="connsiteX7" fmla="*/ 784504 w 2520312"/>
                    <a:gd name="connsiteY7" fmla="*/ 1125459 h 3016949"/>
                    <a:gd name="connsiteX8" fmla="*/ 602900 w 2520312"/>
                    <a:gd name="connsiteY8" fmla="*/ 743787 h 3016949"/>
                    <a:gd name="connsiteX9" fmla="*/ 0 w 2520312"/>
                    <a:gd name="connsiteY9" fmla="*/ 165656 h 3016949"/>
                    <a:gd name="connsiteX10" fmla="*/ 812755 w 2520312"/>
                    <a:gd name="connsiteY10" fmla="*/ 820 h 3016949"/>
                    <a:gd name="connsiteX0" fmla="*/ 812755 w 2520312"/>
                    <a:gd name="connsiteY0" fmla="*/ 820 h 3016949"/>
                    <a:gd name="connsiteX1" fmla="*/ 2470783 w 2520312"/>
                    <a:gd name="connsiteY1" fmla="*/ 1235310 h 3016949"/>
                    <a:gd name="connsiteX2" fmla="*/ 1703544 w 2520312"/>
                    <a:gd name="connsiteY2" fmla="*/ 3016949 h 3016949"/>
                    <a:gd name="connsiteX3" fmla="*/ 1577652 w 2520312"/>
                    <a:gd name="connsiteY3" fmla="*/ 2560341 h 3016949"/>
                    <a:gd name="connsiteX4" fmla="*/ 1559157 w 2520312"/>
                    <a:gd name="connsiteY4" fmla="*/ 2088498 h 3016949"/>
                    <a:gd name="connsiteX5" fmla="*/ 1164134 w 2520312"/>
                    <a:gd name="connsiteY5" fmla="*/ 2062355 h 3016949"/>
                    <a:gd name="connsiteX6" fmla="*/ 844502 w 2520312"/>
                    <a:gd name="connsiteY6" fmla="*/ 1834896 h 3016949"/>
                    <a:gd name="connsiteX7" fmla="*/ 784504 w 2520312"/>
                    <a:gd name="connsiteY7" fmla="*/ 1125459 h 3016949"/>
                    <a:gd name="connsiteX8" fmla="*/ 602900 w 2520312"/>
                    <a:gd name="connsiteY8" fmla="*/ 743787 h 3016949"/>
                    <a:gd name="connsiteX9" fmla="*/ 0 w 2520312"/>
                    <a:gd name="connsiteY9" fmla="*/ 165656 h 3016949"/>
                    <a:gd name="connsiteX10" fmla="*/ 812755 w 2520312"/>
                    <a:gd name="connsiteY10" fmla="*/ 820 h 3016949"/>
                    <a:gd name="connsiteX0" fmla="*/ 788454 w 2520312"/>
                    <a:gd name="connsiteY0" fmla="*/ 806 h 3026746"/>
                    <a:gd name="connsiteX1" fmla="*/ 2470783 w 2520312"/>
                    <a:gd name="connsiteY1" fmla="*/ 1245107 h 3026746"/>
                    <a:gd name="connsiteX2" fmla="*/ 1703544 w 2520312"/>
                    <a:gd name="connsiteY2" fmla="*/ 3026746 h 3026746"/>
                    <a:gd name="connsiteX3" fmla="*/ 1577652 w 2520312"/>
                    <a:gd name="connsiteY3" fmla="*/ 2570138 h 3026746"/>
                    <a:gd name="connsiteX4" fmla="*/ 1559157 w 2520312"/>
                    <a:gd name="connsiteY4" fmla="*/ 2098295 h 3026746"/>
                    <a:gd name="connsiteX5" fmla="*/ 1164134 w 2520312"/>
                    <a:gd name="connsiteY5" fmla="*/ 2072152 h 3026746"/>
                    <a:gd name="connsiteX6" fmla="*/ 844502 w 2520312"/>
                    <a:gd name="connsiteY6" fmla="*/ 1844693 h 3026746"/>
                    <a:gd name="connsiteX7" fmla="*/ 784504 w 2520312"/>
                    <a:gd name="connsiteY7" fmla="*/ 1135256 h 3026746"/>
                    <a:gd name="connsiteX8" fmla="*/ 602900 w 2520312"/>
                    <a:gd name="connsiteY8" fmla="*/ 753584 h 3026746"/>
                    <a:gd name="connsiteX9" fmla="*/ 0 w 2520312"/>
                    <a:gd name="connsiteY9" fmla="*/ 175453 h 3026746"/>
                    <a:gd name="connsiteX10" fmla="*/ 788454 w 2520312"/>
                    <a:gd name="connsiteY10" fmla="*/ 806 h 3026746"/>
                    <a:gd name="connsiteX0" fmla="*/ 788454 w 2487057"/>
                    <a:gd name="connsiteY0" fmla="*/ 924 h 3026864"/>
                    <a:gd name="connsiteX1" fmla="*/ 2432597 w 2487057"/>
                    <a:gd name="connsiteY1" fmla="*/ 1163468 h 3026864"/>
                    <a:gd name="connsiteX2" fmla="*/ 1703544 w 2487057"/>
                    <a:gd name="connsiteY2" fmla="*/ 3026864 h 3026864"/>
                    <a:gd name="connsiteX3" fmla="*/ 1577652 w 2487057"/>
                    <a:gd name="connsiteY3" fmla="*/ 2570256 h 3026864"/>
                    <a:gd name="connsiteX4" fmla="*/ 1559157 w 2487057"/>
                    <a:gd name="connsiteY4" fmla="*/ 2098413 h 3026864"/>
                    <a:gd name="connsiteX5" fmla="*/ 1164134 w 2487057"/>
                    <a:gd name="connsiteY5" fmla="*/ 2072270 h 3026864"/>
                    <a:gd name="connsiteX6" fmla="*/ 844502 w 2487057"/>
                    <a:gd name="connsiteY6" fmla="*/ 1844811 h 3026864"/>
                    <a:gd name="connsiteX7" fmla="*/ 784504 w 2487057"/>
                    <a:gd name="connsiteY7" fmla="*/ 1135374 h 3026864"/>
                    <a:gd name="connsiteX8" fmla="*/ 602900 w 2487057"/>
                    <a:gd name="connsiteY8" fmla="*/ 753702 h 3026864"/>
                    <a:gd name="connsiteX9" fmla="*/ 0 w 2487057"/>
                    <a:gd name="connsiteY9" fmla="*/ 175571 h 3026864"/>
                    <a:gd name="connsiteX10" fmla="*/ 788454 w 2487057"/>
                    <a:gd name="connsiteY10" fmla="*/ 924 h 3026864"/>
                    <a:gd name="connsiteX0" fmla="*/ 788454 w 2487057"/>
                    <a:gd name="connsiteY0" fmla="*/ 924 h 3026864"/>
                    <a:gd name="connsiteX1" fmla="*/ 2432597 w 2487057"/>
                    <a:gd name="connsiteY1" fmla="*/ 1163468 h 3026864"/>
                    <a:gd name="connsiteX2" fmla="*/ 1703544 w 2487057"/>
                    <a:gd name="connsiteY2" fmla="*/ 3026864 h 3026864"/>
                    <a:gd name="connsiteX3" fmla="*/ 1577652 w 2487057"/>
                    <a:gd name="connsiteY3" fmla="*/ 2570256 h 3026864"/>
                    <a:gd name="connsiteX4" fmla="*/ 1559157 w 2487057"/>
                    <a:gd name="connsiteY4" fmla="*/ 2098413 h 3026864"/>
                    <a:gd name="connsiteX5" fmla="*/ 1164134 w 2487057"/>
                    <a:gd name="connsiteY5" fmla="*/ 2072270 h 3026864"/>
                    <a:gd name="connsiteX6" fmla="*/ 844502 w 2487057"/>
                    <a:gd name="connsiteY6" fmla="*/ 1844811 h 3026864"/>
                    <a:gd name="connsiteX7" fmla="*/ 784504 w 2487057"/>
                    <a:gd name="connsiteY7" fmla="*/ 1135374 h 3026864"/>
                    <a:gd name="connsiteX8" fmla="*/ 602900 w 2487057"/>
                    <a:gd name="connsiteY8" fmla="*/ 753702 h 3026864"/>
                    <a:gd name="connsiteX9" fmla="*/ 0 w 2487057"/>
                    <a:gd name="connsiteY9" fmla="*/ 175571 h 3026864"/>
                    <a:gd name="connsiteX10" fmla="*/ 788454 w 2487057"/>
                    <a:gd name="connsiteY10" fmla="*/ 924 h 3026864"/>
                    <a:gd name="connsiteX0" fmla="*/ 788454 w 2487057"/>
                    <a:gd name="connsiteY0" fmla="*/ 924 h 3026864"/>
                    <a:gd name="connsiteX1" fmla="*/ 2432597 w 2487057"/>
                    <a:gd name="connsiteY1" fmla="*/ 1163468 h 3026864"/>
                    <a:gd name="connsiteX2" fmla="*/ 1703544 w 2487057"/>
                    <a:gd name="connsiteY2" fmla="*/ 3026864 h 3026864"/>
                    <a:gd name="connsiteX3" fmla="*/ 1577652 w 2487057"/>
                    <a:gd name="connsiteY3" fmla="*/ 2570256 h 3026864"/>
                    <a:gd name="connsiteX4" fmla="*/ 1559157 w 2487057"/>
                    <a:gd name="connsiteY4" fmla="*/ 2098413 h 3026864"/>
                    <a:gd name="connsiteX5" fmla="*/ 1164134 w 2487057"/>
                    <a:gd name="connsiteY5" fmla="*/ 2072270 h 3026864"/>
                    <a:gd name="connsiteX6" fmla="*/ 844502 w 2487057"/>
                    <a:gd name="connsiteY6" fmla="*/ 1844811 h 3026864"/>
                    <a:gd name="connsiteX7" fmla="*/ 784504 w 2487057"/>
                    <a:gd name="connsiteY7" fmla="*/ 1135374 h 3026864"/>
                    <a:gd name="connsiteX8" fmla="*/ 602900 w 2487057"/>
                    <a:gd name="connsiteY8" fmla="*/ 753702 h 3026864"/>
                    <a:gd name="connsiteX9" fmla="*/ 0 w 2487057"/>
                    <a:gd name="connsiteY9" fmla="*/ 175571 h 3026864"/>
                    <a:gd name="connsiteX10" fmla="*/ 788454 w 2487057"/>
                    <a:gd name="connsiteY10" fmla="*/ 924 h 3026864"/>
                    <a:gd name="connsiteX0" fmla="*/ 788454 w 2487057"/>
                    <a:gd name="connsiteY0" fmla="*/ 924 h 3026864"/>
                    <a:gd name="connsiteX1" fmla="*/ 2432597 w 2487057"/>
                    <a:gd name="connsiteY1" fmla="*/ 1163468 h 3026864"/>
                    <a:gd name="connsiteX2" fmla="*/ 1703544 w 2487057"/>
                    <a:gd name="connsiteY2" fmla="*/ 3026864 h 3026864"/>
                    <a:gd name="connsiteX3" fmla="*/ 1577652 w 2487057"/>
                    <a:gd name="connsiteY3" fmla="*/ 2570256 h 3026864"/>
                    <a:gd name="connsiteX4" fmla="*/ 1559157 w 2487057"/>
                    <a:gd name="connsiteY4" fmla="*/ 2098413 h 3026864"/>
                    <a:gd name="connsiteX5" fmla="*/ 1164134 w 2487057"/>
                    <a:gd name="connsiteY5" fmla="*/ 2072270 h 3026864"/>
                    <a:gd name="connsiteX6" fmla="*/ 844502 w 2487057"/>
                    <a:gd name="connsiteY6" fmla="*/ 1844811 h 3026864"/>
                    <a:gd name="connsiteX7" fmla="*/ 784504 w 2487057"/>
                    <a:gd name="connsiteY7" fmla="*/ 1135374 h 3026864"/>
                    <a:gd name="connsiteX8" fmla="*/ 602900 w 2487057"/>
                    <a:gd name="connsiteY8" fmla="*/ 753702 h 3026864"/>
                    <a:gd name="connsiteX9" fmla="*/ 0 w 2487057"/>
                    <a:gd name="connsiteY9" fmla="*/ 175571 h 3026864"/>
                    <a:gd name="connsiteX10" fmla="*/ 788454 w 2487057"/>
                    <a:gd name="connsiteY10" fmla="*/ 924 h 3026864"/>
                    <a:gd name="connsiteX0" fmla="*/ 788454 w 2496053"/>
                    <a:gd name="connsiteY0" fmla="*/ 929 h 3026869"/>
                    <a:gd name="connsiteX1" fmla="*/ 2443011 w 2496053"/>
                    <a:gd name="connsiteY1" fmla="*/ 1160201 h 3026869"/>
                    <a:gd name="connsiteX2" fmla="*/ 1703544 w 2496053"/>
                    <a:gd name="connsiteY2" fmla="*/ 3026869 h 3026869"/>
                    <a:gd name="connsiteX3" fmla="*/ 1577652 w 2496053"/>
                    <a:gd name="connsiteY3" fmla="*/ 2570261 h 3026869"/>
                    <a:gd name="connsiteX4" fmla="*/ 1559157 w 2496053"/>
                    <a:gd name="connsiteY4" fmla="*/ 2098418 h 3026869"/>
                    <a:gd name="connsiteX5" fmla="*/ 1164134 w 2496053"/>
                    <a:gd name="connsiteY5" fmla="*/ 2072275 h 3026869"/>
                    <a:gd name="connsiteX6" fmla="*/ 844502 w 2496053"/>
                    <a:gd name="connsiteY6" fmla="*/ 1844816 h 3026869"/>
                    <a:gd name="connsiteX7" fmla="*/ 784504 w 2496053"/>
                    <a:gd name="connsiteY7" fmla="*/ 1135379 h 3026869"/>
                    <a:gd name="connsiteX8" fmla="*/ 602900 w 2496053"/>
                    <a:gd name="connsiteY8" fmla="*/ 753707 h 3026869"/>
                    <a:gd name="connsiteX9" fmla="*/ 0 w 2496053"/>
                    <a:gd name="connsiteY9" fmla="*/ 175576 h 3026869"/>
                    <a:gd name="connsiteX10" fmla="*/ 788454 w 2496053"/>
                    <a:gd name="connsiteY10" fmla="*/ 929 h 3026869"/>
                    <a:gd name="connsiteX0" fmla="*/ 788454 w 2513250"/>
                    <a:gd name="connsiteY0" fmla="*/ 930 h 3026870"/>
                    <a:gd name="connsiteX1" fmla="*/ 2443011 w 2513250"/>
                    <a:gd name="connsiteY1" fmla="*/ 1160202 h 3026870"/>
                    <a:gd name="connsiteX2" fmla="*/ 1703544 w 2513250"/>
                    <a:gd name="connsiteY2" fmla="*/ 3026870 h 3026870"/>
                    <a:gd name="connsiteX3" fmla="*/ 1577652 w 2513250"/>
                    <a:gd name="connsiteY3" fmla="*/ 2570262 h 3026870"/>
                    <a:gd name="connsiteX4" fmla="*/ 1559157 w 2513250"/>
                    <a:gd name="connsiteY4" fmla="*/ 2098419 h 3026870"/>
                    <a:gd name="connsiteX5" fmla="*/ 1164134 w 2513250"/>
                    <a:gd name="connsiteY5" fmla="*/ 2072276 h 3026870"/>
                    <a:gd name="connsiteX6" fmla="*/ 844502 w 2513250"/>
                    <a:gd name="connsiteY6" fmla="*/ 1844817 h 3026870"/>
                    <a:gd name="connsiteX7" fmla="*/ 784504 w 2513250"/>
                    <a:gd name="connsiteY7" fmla="*/ 1135380 h 3026870"/>
                    <a:gd name="connsiteX8" fmla="*/ 602900 w 2513250"/>
                    <a:gd name="connsiteY8" fmla="*/ 753708 h 3026870"/>
                    <a:gd name="connsiteX9" fmla="*/ 0 w 2513250"/>
                    <a:gd name="connsiteY9" fmla="*/ 175577 h 3026870"/>
                    <a:gd name="connsiteX10" fmla="*/ 788454 w 2513250"/>
                    <a:gd name="connsiteY10" fmla="*/ 930 h 3026870"/>
                    <a:gd name="connsiteX0" fmla="*/ 788454 w 2513250"/>
                    <a:gd name="connsiteY0" fmla="*/ 909 h 3026849"/>
                    <a:gd name="connsiteX1" fmla="*/ 2443011 w 2513250"/>
                    <a:gd name="connsiteY1" fmla="*/ 1160181 h 3026849"/>
                    <a:gd name="connsiteX2" fmla="*/ 1703544 w 2513250"/>
                    <a:gd name="connsiteY2" fmla="*/ 3026849 h 3026849"/>
                    <a:gd name="connsiteX3" fmla="*/ 1577652 w 2513250"/>
                    <a:gd name="connsiteY3" fmla="*/ 2570241 h 3026849"/>
                    <a:gd name="connsiteX4" fmla="*/ 1559157 w 2513250"/>
                    <a:gd name="connsiteY4" fmla="*/ 2098398 h 3026849"/>
                    <a:gd name="connsiteX5" fmla="*/ 1164134 w 2513250"/>
                    <a:gd name="connsiteY5" fmla="*/ 2072255 h 3026849"/>
                    <a:gd name="connsiteX6" fmla="*/ 844502 w 2513250"/>
                    <a:gd name="connsiteY6" fmla="*/ 1844796 h 3026849"/>
                    <a:gd name="connsiteX7" fmla="*/ 784504 w 2513250"/>
                    <a:gd name="connsiteY7" fmla="*/ 1135359 h 3026849"/>
                    <a:gd name="connsiteX8" fmla="*/ 602900 w 2513250"/>
                    <a:gd name="connsiteY8" fmla="*/ 753687 h 3026849"/>
                    <a:gd name="connsiteX9" fmla="*/ 0 w 2513250"/>
                    <a:gd name="connsiteY9" fmla="*/ 175556 h 3026849"/>
                    <a:gd name="connsiteX10" fmla="*/ 788454 w 2513250"/>
                    <a:gd name="connsiteY10" fmla="*/ 909 h 3026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3250" h="3026849">
                      <a:moveTo>
                        <a:pt x="788454" y="909"/>
                      </a:moveTo>
                      <a:cubicBezTo>
                        <a:pt x="1500197" y="-25252"/>
                        <a:pt x="2232127" y="516763"/>
                        <a:pt x="2443011" y="1160181"/>
                      </a:cubicBezTo>
                      <a:cubicBezTo>
                        <a:pt x="2633359" y="1714406"/>
                        <a:pt x="2452907" y="2561545"/>
                        <a:pt x="1703544" y="3026849"/>
                      </a:cubicBezTo>
                      <a:cubicBezTo>
                        <a:pt x="1688341" y="2905942"/>
                        <a:pt x="1609816" y="2708087"/>
                        <a:pt x="1577652" y="2570241"/>
                      </a:cubicBezTo>
                      <a:cubicBezTo>
                        <a:pt x="1739890" y="2402964"/>
                        <a:pt x="1645434" y="2181397"/>
                        <a:pt x="1559157" y="2098398"/>
                      </a:cubicBezTo>
                      <a:cubicBezTo>
                        <a:pt x="1462466" y="2018670"/>
                        <a:pt x="1291139" y="1976559"/>
                        <a:pt x="1164134" y="2072255"/>
                      </a:cubicBezTo>
                      <a:cubicBezTo>
                        <a:pt x="1059950" y="1962380"/>
                        <a:pt x="975946" y="1921982"/>
                        <a:pt x="844502" y="1844796"/>
                      </a:cubicBezTo>
                      <a:cubicBezTo>
                        <a:pt x="893474" y="1713718"/>
                        <a:pt x="855436" y="1339011"/>
                        <a:pt x="784504" y="1135359"/>
                      </a:cubicBezTo>
                      <a:cubicBezTo>
                        <a:pt x="465394" y="1265571"/>
                        <a:pt x="242737" y="833759"/>
                        <a:pt x="602900" y="753687"/>
                      </a:cubicBezTo>
                      <a:cubicBezTo>
                        <a:pt x="450506" y="515209"/>
                        <a:pt x="248948" y="312450"/>
                        <a:pt x="0" y="175556"/>
                      </a:cubicBezTo>
                      <a:cubicBezTo>
                        <a:pt x="260560" y="72626"/>
                        <a:pt x="473284" y="7451"/>
                        <a:pt x="788454" y="9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alpha val="42000"/>
                      </a:schemeClr>
                    </a:gs>
                  </a:gsLst>
                  <a:lin ang="4200000" scaled="0"/>
                  <a:tileRect/>
                </a:gra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7" name="Oval 9"/>
                <p:cNvSpPr/>
                <p:nvPr/>
              </p:nvSpPr>
              <p:spPr>
                <a:xfrm>
                  <a:off x="2999039" y="4541696"/>
                  <a:ext cx="1937046" cy="1079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436" h="1985711">
                      <a:moveTo>
                        <a:pt x="749414" y="0"/>
                      </a:moveTo>
                      <a:cubicBezTo>
                        <a:pt x="896708" y="0"/>
                        <a:pt x="1016114" y="106966"/>
                        <a:pt x="1016114" y="238915"/>
                      </a:cubicBezTo>
                      <a:lnTo>
                        <a:pt x="1014967" y="249114"/>
                      </a:lnTo>
                      <a:cubicBezTo>
                        <a:pt x="1271160" y="233470"/>
                        <a:pt x="1511457" y="158412"/>
                        <a:pt x="1723466" y="38662"/>
                      </a:cubicBezTo>
                      <a:cubicBezTo>
                        <a:pt x="1947400" y="168177"/>
                        <a:pt x="2203471" y="247814"/>
                        <a:pt x="2476685" y="263540"/>
                      </a:cubicBezTo>
                      <a:cubicBezTo>
                        <a:pt x="2474394" y="255550"/>
                        <a:pt x="2473914" y="247283"/>
                        <a:pt x="2473914" y="238915"/>
                      </a:cubicBezTo>
                      <a:cubicBezTo>
                        <a:pt x="2473914" y="106966"/>
                        <a:pt x="2593320" y="0"/>
                        <a:pt x="2740614" y="0"/>
                      </a:cubicBezTo>
                      <a:cubicBezTo>
                        <a:pt x="2877878" y="0"/>
                        <a:pt x="2990923" y="92894"/>
                        <a:pt x="3004342" y="212499"/>
                      </a:cubicBezTo>
                      <a:cubicBezTo>
                        <a:pt x="3160432" y="174696"/>
                        <a:pt x="3307565" y="113866"/>
                        <a:pt x="3442824" y="34739"/>
                      </a:cubicBezTo>
                      <a:cubicBezTo>
                        <a:pt x="3452594" y="107631"/>
                        <a:pt x="3457436" y="181998"/>
                        <a:pt x="3457436" y="257495"/>
                      </a:cubicBezTo>
                      <a:cubicBezTo>
                        <a:pt x="3457436" y="1211962"/>
                        <a:pt x="2683463" y="1985711"/>
                        <a:pt x="1728718" y="1985711"/>
                      </a:cubicBezTo>
                      <a:cubicBezTo>
                        <a:pt x="773973" y="1985711"/>
                        <a:pt x="0" y="1211962"/>
                        <a:pt x="0" y="257495"/>
                      </a:cubicBezTo>
                      <a:cubicBezTo>
                        <a:pt x="0" y="177913"/>
                        <a:pt x="5381" y="99588"/>
                        <a:pt x="17730" y="23124"/>
                      </a:cubicBezTo>
                      <a:cubicBezTo>
                        <a:pt x="161489" y="107754"/>
                        <a:pt x="318755" y="171657"/>
                        <a:pt x="486156" y="208330"/>
                      </a:cubicBezTo>
                      <a:cubicBezTo>
                        <a:pt x="501755" y="90733"/>
                        <a:pt x="613757" y="0"/>
                        <a:pt x="74941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alpha val="42000"/>
                      </a:schemeClr>
                    </a:gs>
                  </a:gsLst>
                  <a:lin ang="16200000" scaled="1"/>
                  <a:tileRect/>
                </a:gra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327267" y="2775211"/>
                <a:ext cx="1148037" cy="32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25" b="1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D</a:t>
                </a:r>
                <a:r>
                  <a:rPr lang="en-US" sz="1125" b="1" dirty="0">
                    <a:latin typeface="Aharoni" pitchFamily="2" charset="-79"/>
                    <a:cs typeface="Aharoni" pitchFamily="2" charset="-79"/>
                  </a:rPr>
                  <a:t>ECISIONS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94774" y="4695279"/>
                <a:ext cx="1594267" cy="32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25" b="1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I</a:t>
                </a:r>
                <a:r>
                  <a:rPr lang="en-US" sz="1125" b="1" dirty="0">
                    <a:latin typeface="Aharoni" pitchFamily="2" charset="-79"/>
                    <a:cs typeface="Aharoni" pitchFamily="2" charset="-79"/>
                  </a:rPr>
                  <a:t>NFORMATION</a:t>
                </a:r>
              </a:p>
            </p:txBody>
          </p:sp>
          <p:sp>
            <p:nvSpPr>
              <p:cNvPr id="12" name="Oval 7"/>
              <p:cNvSpPr/>
              <p:nvPr/>
            </p:nvSpPr>
            <p:spPr>
              <a:xfrm flipH="1">
                <a:off x="1268138" y="2292919"/>
                <a:ext cx="1568086" cy="1999592"/>
              </a:xfrm>
              <a:custGeom>
                <a:avLst/>
                <a:gdLst>
                  <a:gd name="connsiteX0" fmla="*/ 885317 w 2614035"/>
                  <a:gd name="connsiteY0" fmla="*/ 0 h 3234642"/>
                  <a:gd name="connsiteX1" fmla="*/ 2614035 w 2614035"/>
                  <a:gd name="connsiteY1" fmla="*/ 1728216 h 3234642"/>
                  <a:gd name="connsiteX2" fmla="*/ 1731068 w 2614035"/>
                  <a:gd name="connsiteY2" fmla="*/ 3234642 h 3234642"/>
                  <a:gd name="connsiteX3" fmla="*/ 1557476 w 2614035"/>
                  <a:gd name="connsiteY3" fmla="*/ 2684900 h 3234642"/>
                  <a:gd name="connsiteX4" fmla="*/ 1658917 w 2614035"/>
                  <a:gd name="connsiteY4" fmla="*/ 2618215 h 3234642"/>
                  <a:gd name="connsiteX5" fmla="*/ 1607599 w 2614035"/>
                  <a:gd name="connsiteY5" fmla="*/ 2263849 h 3234642"/>
                  <a:gd name="connsiteX6" fmla="*/ 1255721 w 2614035"/>
                  <a:gd name="connsiteY6" fmla="*/ 2270321 h 3234642"/>
                  <a:gd name="connsiteX7" fmla="*/ 899888 w 2614035"/>
                  <a:gd name="connsiteY7" fmla="*/ 1989093 h 3234642"/>
                  <a:gd name="connsiteX8" fmla="*/ 916883 w 2614035"/>
                  <a:gd name="connsiteY8" fmla="*/ 1747266 h 3234642"/>
                  <a:gd name="connsiteX9" fmla="*/ 851926 w 2614035"/>
                  <a:gd name="connsiteY9" fmla="*/ 1276432 h 3234642"/>
                  <a:gd name="connsiteX10" fmla="*/ 578998 w 2614035"/>
                  <a:gd name="connsiteY10" fmla="*/ 1227575 h 3234642"/>
                  <a:gd name="connsiteX11" fmla="*/ 527680 w 2614035"/>
                  <a:gd name="connsiteY11" fmla="*/ 873209 h 3234642"/>
                  <a:gd name="connsiteX12" fmla="*/ 633893 w 2614035"/>
                  <a:gd name="connsiteY12" fmla="*/ 804892 h 3234642"/>
                  <a:gd name="connsiteX13" fmla="*/ 0 w 2614035"/>
                  <a:gd name="connsiteY13" fmla="*/ 174690 h 3234642"/>
                  <a:gd name="connsiteX14" fmla="*/ 885317 w 2614035"/>
                  <a:gd name="connsiteY14" fmla="*/ 0 h 3234642"/>
                  <a:gd name="connsiteX0" fmla="*/ 895845 w 2624563"/>
                  <a:gd name="connsiteY0" fmla="*/ 0 h 3234642"/>
                  <a:gd name="connsiteX1" fmla="*/ 2624563 w 2624563"/>
                  <a:gd name="connsiteY1" fmla="*/ 1728216 h 3234642"/>
                  <a:gd name="connsiteX2" fmla="*/ 1741596 w 2624563"/>
                  <a:gd name="connsiteY2" fmla="*/ 3234642 h 3234642"/>
                  <a:gd name="connsiteX3" fmla="*/ 1568004 w 2624563"/>
                  <a:gd name="connsiteY3" fmla="*/ 2684900 h 3234642"/>
                  <a:gd name="connsiteX4" fmla="*/ 1669445 w 2624563"/>
                  <a:gd name="connsiteY4" fmla="*/ 2618215 h 3234642"/>
                  <a:gd name="connsiteX5" fmla="*/ 1618127 w 2624563"/>
                  <a:gd name="connsiteY5" fmla="*/ 2263849 h 3234642"/>
                  <a:gd name="connsiteX6" fmla="*/ 1266249 w 2624563"/>
                  <a:gd name="connsiteY6" fmla="*/ 2270321 h 3234642"/>
                  <a:gd name="connsiteX7" fmla="*/ 910416 w 2624563"/>
                  <a:gd name="connsiteY7" fmla="*/ 1989093 h 3234642"/>
                  <a:gd name="connsiteX8" fmla="*/ 927411 w 2624563"/>
                  <a:gd name="connsiteY8" fmla="*/ 1747266 h 3234642"/>
                  <a:gd name="connsiteX9" fmla="*/ 862454 w 2624563"/>
                  <a:gd name="connsiteY9" fmla="*/ 1276432 h 3234642"/>
                  <a:gd name="connsiteX10" fmla="*/ 589526 w 2624563"/>
                  <a:gd name="connsiteY10" fmla="*/ 1227575 h 3234642"/>
                  <a:gd name="connsiteX11" fmla="*/ 538208 w 2624563"/>
                  <a:gd name="connsiteY11" fmla="*/ 873209 h 3234642"/>
                  <a:gd name="connsiteX12" fmla="*/ 644421 w 2624563"/>
                  <a:gd name="connsiteY12" fmla="*/ 804892 h 3234642"/>
                  <a:gd name="connsiteX13" fmla="*/ 0 w 2624563"/>
                  <a:gd name="connsiteY13" fmla="*/ 184414 h 3234642"/>
                  <a:gd name="connsiteX14" fmla="*/ 895845 w 2624563"/>
                  <a:gd name="connsiteY14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40850 w 2538002"/>
                  <a:gd name="connsiteY8" fmla="*/ 1747266 h 3234642"/>
                  <a:gd name="connsiteX9" fmla="*/ 775893 w 2538002"/>
                  <a:gd name="connsiteY9" fmla="*/ 1276432 h 3234642"/>
                  <a:gd name="connsiteX10" fmla="*/ 502965 w 2538002"/>
                  <a:gd name="connsiteY10" fmla="*/ 1227575 h 3234642"/>
                  <a:gd name="connsiteX11" fmla="*/ 451647 w 2538002"/>
                  <a:gd name="connsiteY11" fmla="*/ 873209 h 3234642"/>
                  <a:gd name="connsiteX12" fmla="*/ 557860 w 2538002"/>
                  <a:gd name="connsiteY12" fmla="*/ 804892 h 3234642"/>
                  <a:gd name="connsiteX13" fmla="*/ 0 w 2538002"/>
                  <a:gd name="connsiteY13" fmla="*/ 168105 h 3234642"/>
                  <a:gd name="connsiteX14" fmla="*/ 809284 w 2538002"/>
                  <a:gd name="connsiteY14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40850 w 2538002"/>
                  <a:gd name="connsiteY8" fmla="*/ 1747266 h 3234642"/>
                  <a:gd name="connsiteX9" fmla="*/ 775893 w 2538002"/>
                  <a:gd name="connsiteY9" fmla="*/ 1276432 h 3234642"/>
                  <a:gd name="connsiteX10" fmla="*/ 502965 w 2538002"/>
                  <a:gd name="connsiteY10" fmla="*/ 1227575 h 3234642"/>
                  <a:gd name="connsiteX11" fmla="*/ 451647 w 2538002"/>
                  <a:gd name="connsiteY11" fmla="*/ 873209 h 3234642"/>
                  <a:gd name="connsiteX12" fmla="*/ 592485 w 2538002"/>
                  <a:gd name="connsiteY12" fmla="*/ 723346 h 3234642"/>
                  <a:gd name="connsiteX13" fmla="*/ 0 w 2538002"/>
                  <a:gd name="connsiteY13" fmla="*/ 168105 h 3234642"/>
                  <a:gd name="connsiteX14" fmla="*/ 809284 w 2538002"/>
                  <a:gd name="connsiteY14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40850 w 2538002"/>
                  <a:gd name="connsiteY8" fmla="*/ 1747266 h 3234642"/>
                  <a:gd name="connsiteX9" fmla="*/ 775893 w 2538002"/>
                  <a:gd name="connsiteY9" fmla="*/ 1276432 h 3234642"/>
                  <a:gd name="connsiteX10" fmla="*/ 502965 w 2538002"/>
                  <a:gd name="connsiteY10" fmla="*/ 1227575 h 3234642"/>
                  <a:gd name="connsiteX11" fmla="*/ 592485 w 2538002"/>
                  <a:gd name="connsiteY11" fmla="*/ 723346 h 3234642"/>
                  <a:gd name="connsiteX12" fmla="*/ 0 w 2538002"/>
                  <a:gd name="connsiteY12" fmla="*/ 168105 h 3234642"/>
                  <a:gd name="connsiteX13" fmla="*/ 809284 w 2538002"/>
                  <a:gd name="connsiteY13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40850 w 2538002"/>
                  <a:gd name="connsiteY8" fmla="*/ 1747266 h 3234642"/>
                  <a:gd name="connsiteX9" fmla="*/ 775893 w 2538002"/>
                  <a:gd name="connsiteY9" fmla="*/ 1276432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4085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23855 w 2538002"/>
                  <a:gd name="connsiteY7" fmla="*/ 1989093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41167 w 2538002"/>
                  <a:gd name="connsiteY7" fmla="*/ 201355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79688 w 2538002"/>
                  <a:gd name="connsiteY6" fmla="*/ 2270321 h 3234642"/>
                  <a:gd name="connsiteX7" fmla="*/ 893103 w 2538002"/>
                  <a:gd name="connsiteY7" fmla="*/ 186677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531566 w 2538002"/>
                  <a:gd name="connsiteY5" fmla="*/ 2263849 h 3234642"/>
                  <a:gd name="connsiteX6" fmla="*/ 1153719 w 2538002"/>
                  <a:gd name="connsiteY6" fmla="*/ 2074615 h 3234642"/>
                  <a:gd name="connsiteX7" fmla="*/ 893103 w 2538002"/>
                  <a:gd name="connsiteY7" fmla="*/ 186677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82884 w 2538002"/>
                  <a:gd name="connsiteY4" fmla="*/ 2618215 h 3234642"/>
                  <a:gd name="connsiteX5" fmla="*/ 1600814 w 2538002"/>
                  <a:gd name="connsiteY5" fmla="*/ 2100759 h 3234642"/>
                  <a:gd name="connsiteX6" fmla="*/ 1153719 w 2538002"/>
                  <a:gd name="connsiteY6" fmla="*/ 2074615 h 3234642"/>
                  <a:gd name="connsiteX7" fmla="*/ 893103 w 2538002"/>
                  <a:gd name="connsiteY7" fmla="*/ 186677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481443 w 2538002"/>
                  <a:gd name="connsiteY3" fmla="*/ 2684900 h 3234642"/>
                  <a:gd name="connsiteX4" fmla="*/ 1591539 w 2538002"/>
                  <a:gd name="connsiteY4" fmla="*/ 2552979 h 3234642"/>
                  <a:gd name="connsiteX5" fmla="*/ 1600814 w 2538002"/>
                  <a:gd name="connsiteY5" fmla="*/ 2100759 h 3234642"/>
                  <a:gd name="connsiteX6" fmla="*/ 1153719 w 2538002"/>
                  <a:gd name="connsiteY6" fmla="*/ 2074615 h 3234642"/>
                  <a:gd name="connsiteX7" fmla="*/ 893103 w 2538002"/>
                  <a:gd name="connsiteY7" fmla="*/ 186677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38002"/>
                  <a:gd name="connsiteY0" fmla="*/ 0 h 3234642"/>
                  <a:gd name="connsiteX1" fmla="*/ 2538002 w 2538002"/>
                  <a:gd name="connsiteY1" fmla="*/ 1728216 h 3234642"/>
                  <a:gd name="connsiteX2" fmla="*/ 1655035 w 2538002"/>
                  <a:gd name="connsiteY2" fmla="*/ 3234642 h 3234642"/>
                  <a:gd name="connsiteX3" fmla="*/ 1576661 w 2538002"/>
                  <a:gd name="connsiteY3" fmla="*/ 2644129 h 3234642"/>
                  <a:gd name="connsiteX4" fmla="*/ 1591539 w 2538002"/>
                  <a:gd name="connsiteY4" fmla="*/ 2552979 h 3234642"/>
                  <a:gd name="connsiteX5" fmla="*/ 1600814 w 2538002"/>
                  <a:gd name="connsiteY5" fmla="*/ 2100759 h 3234642"/>
                  <a:gd name="connsiteX6" fmla="*/ 1153719 w 2538002"/>
                  <a:gd name="connsiteY6" fmla="*/ 2074615 h 3234642"/>
                  <a:gd name="connsiteX7" fmla="*/ 893103 w 2538002"/>
                  <a:gd name="connsiteY7" fmla="*/ 1866777 h 3234642"/>
                  <a:gd name="connsiteX8" fmla="*/ 884130 w 2538002"/>
                  <a:gd name="connsiteY8" fmla="*/ 1747266 h 3234642"/>
                  <a:gd name="connsiteX9" fmla="*/ 801861 w 2538002"/>
                  <a:gd name="connsiteY9" fmla="*/ 1170423 h 3234642"/>
                  <a:gd name="connsiteX10" fmla="*/ 592485 w 2538002"/>
                  <a:gd name="connsiteY10" fmla="*/ 723346 h 3234642"/>
                  <a:gd name="connsiteX11" fmla="*/ 0 w 2538002"/>
                  <a:gd name="connsiteY11" fmla="*/ 168105 h 3234642"/>
                  <a:gd name="connsiteX12" fmla="*/ 809284 w 2538002"/>
                  <a:gd name="connsiteY12" fmla="*/ 0 h 3234642"/>
                  <a:gd name="connsiteX0" fmla="*/ 809284 w 2565304"/>
                  <a:gd name="connsiteY0" fmla="*/ 0 h 3006317"/>
                  <a:gd name="connsiteX1" fmla="*/ 2538002 w 2565304"/>
                  <a:gd name="connsiteY1" fmla="*/ 1728216 h 3006317"/>
                  <a:gd name="connsiteX2" fmla="*/ 1689659 w 2565304"/>
                  <a:gd name="connsiteY2" fmla="*/ 3006317 h 3006317"/>
                  <a:gd name="connsiteX3" fmla="*/ 1576661 w 2565304"/>
                  <a:gd name="connsiteY3" fmla="*/ 2644129 h 3006317"/>
                  <a:gd name="connsiteX4" fmla="*/ 1591539 w 2565304"/>
                  <a:gd name="connsiteY4" fmla="*/ 2552979 h 3006317"/>
                  <a:gd name="connsiteX5" fmla="*/ 1600814 w 2565304"/>
                  <a:gd name="connsiteY5" fmla="*/ 2100759 h 3006317"/>
                  <a:gd name="connsiteX6" fmla="*/ 1153719 w 2565304"/>
                  <a:gd name="connsiteY6" fmla="*/ 2074615 h 3006317"/>
                  <a:gd name="connsiteX7" fmla="*/ 893103 w 2565304"/>
                  <a:gd name="connsiteY7" fmla="*/ 1866777 h 3006317"/>
                  <a:gd name="connsiteX8" fmla="*/ 884130 w 2565304"/>
                  <a:gd name="connsiteY8" fmla="*/ 1747266 h 3006317"/>
                  <a:gd name="connsiteX9" fmla="*/ 801861 w 2565304"/>
                  <a:gd name="connsiteY9" fmla="*/ 1170423 h 3006317"/>
                  <a:gd name="connsiteX10" fmla="*/ 592485 w 2565304"/>
                  <a:gd name="connsiteY10" fmla="*/ 723346 h 3006317"/>
                  <a:gd name="connsiteX11" fmla="*/ 0 w 2565304"/>
                  <a:gd name="connsiteY11" fmla="*/ 168105 h 3006317"/>
                  <a:gd name="connsiteX12" fmla="*/ 809284 w 2565304"/>
                  <a:gd name="connsiteY12" fmla="*/ 0 h 3006317"/>
                  <a:gd name="connsiteX0" fmla="*/ 809284 w 2394518"/>
                  <a:gd name="connsiteY0" fmla="*/ 0 h 3006317"/>
                  <a:gd name="connsiteX1" fmla="*/ 2356223 w 2394518"/>
                  <a:gd name="connsiteY1" fmla="*/ 1067704 h 3006317"/>
                  <a:gd name="connsiteX2" fmla="*/ 1689659 w 2394518"/>
                  <a:gd name="connsiteY2" fmla="*/ 3006317 h 3006317"/>
                  <a:gd name="connsiteX3" fmla="*/ 1576661 w 2394518"/>
                  <a:gd name="connsiteY3" fmla="*/ 2644129 h 3006317"/>
                  <a:gd name="connsiteX4" fmla="*/ 1591539 w 2394518"/>
                  <a:gd name="connsiteY4" fmla="*/ 2552979 h 3006317"/>
                  <a:gd name="connsiteX5" fmla="*/ 1600814 w 2394518"/>
                  <a:gd name="connsiteY5" fmla="*/ 2100759 h 3006317"/>
                  <a:gd name="connsiteX6" fmla="*/ 1153719 w 2394518"/>
                  <a:gd name="connsiteY6" fmla="*/ 2074615 h 3006317"/>
                  <a:gd name="connsiteX7" fmla="*/ 893103 w 2394518"/>
                  <a:gd name="connsiteY7" fmla="*/ 1866777 h 3006317"/>
                  <a:gd name="connsiteX8" fmla="*/ 884130 w 2394518"/>
                  <a:gd name="connsiteY8" fmla="*/ 1747266 h 3006317"/>
                  <a:gd name="connsiteX9" fmla="*/ 801861 w 2394518"/>
                  <a:gd name="connsiteY9" fmla="*/ 1170423 h 3006317"/>
                  <a:gd name="connsiteX10" fmla="*/ 592485 w 2394518"/>
                  <a:gd name="connsiteY10" fmla="*/ 723346 h 3006317"/>
                  <a:gd name="connsiteX11" fmla="*/ 0 w 2394518"/>
                  <a:gd name="connsiteY11" fmla="*/ 168105 h 3006317"/>
                  <a:gd name="connsiteX12" fmla="*/ 809284 w 2394518"/>
                  <a:gd name="connsiteY12" fmla="*/ 0 h 3006317"/>
                  <a:gd name="connsiteX0" fmla="*/ 809284 w 2408020"/>
                  <a:gd name="connsiteY0" fmla="*/ 0 h 3006317"/>
                  <a:gd name="connsiteX1" fmla="*/ 2356223 w 2408020"/>
                  <a:gd name="connsiteY1" fmla="*/ 1067704 h 3006317"/>
                  <a:gd name="connsiteX2" fmla="*/ 1689659 w 2408020"/>
                  <a:gd name="connsiteY2" fmla="*/ 3006317 h 3006317"/>
                  <a:gd name="connsiteX3" fmla="*/ 1576661 w 2408020"/>
                  <a:gd name="connsiteY3" fmla="*/ 2644129 h 3006317"/>
                  <a:gd name="connsiteX4" fmla="*/ 1591539 w 2408020"/>
                  <a:gd name="connsiteY4" fmla="*/ 2552979 h 3006317"/>
                  <a:gd name="connsiteX5" fmla="*/ 1600814 w 2408020"/>
                  <a:gd name="connsiteY5" fmla="*/ 2100759 h 3006317"/>
                  <a:gd name="connsiteX6" fmla="*/ 1153719 w 2408020"/>
                  <a:gd name="connsiteY6" fmla="*/ 2074615 h 3006317"/>
                  <a:gd name="connsiteX7" fmla="*/ 893103 w 2408020"/>
                  <a:gd name="connsiteY7" fmla="*/ 1866777 h 3006317"/>
                  <a:gd name="connsiteX8" fmla="*/ 884130 w 2408020"/>
                  <a:gd name="connsiteY8" fmla="*/ 1747266 h 3006317"/>
                  <a:gd name="connsiteX9" fmla="*/ 801861 w 2408020"/>
                  <a:gd name="connsiteY9" fmla="*/ 1170423 h 3006317"/>
                  <a:gd name="connsiteX10" fmla="*/ 592485 w 2408020"/>
                  <a:gd name="connsiteY10" fmla="*/ 723346 h 3006317"/>
                  <a:gd name="connsiteX11" fmla="*/ 0 w 2408020"/>
                  <a:gd name="connsiteY11" fmla="*/ 168105 h 3006317"/>
                  <a:gd name="connsiteX12" fmla="*/ 809284 w 2408020"/>
                  <a:gd name="connsiteY12" fmla="*/ 0 h 3006317"/>
                  <a:gd name="connsiteX0" fmla="*/ 809284 w 2408020"/>
                  <a:gd name="connsiteY0" fmla="*/ 0 h 3006317"/>
                  <a:gd name="connsiteX1" fmla="*/ 2356223 w 2408020"/>
                  <a:gd name="connsiteY1" fmla="*/ 1067704 h 3006317"/>
                  <a:gd name="connsiteX2" fmla="*/ 1689659 w 2408020"/>
                  <a:gd name="connsiteY2" fmla="*/ 3006317 h 3006317"/>
                  <a:gd name="connsiteX3" fmla="*/ 1576661 w 2408020"/>
                  <a:gd name="connsiteY3" fmla="*/ 2644129 h 3006317"/>
                  <a:gd name="connsiteX4" fmla="*/ 1591539 w 2408020"/>
                  <a:gd name="connsiteY4" fmla="*/ 2552979 h 3006317"/>
                  <a:gd name="connsiteX5" fmla="*/ 1600814 w 2408020"/>
                  <a:gd name="connsiteY5" fmla="*/ 2100759 h 3006317"/>
                  <a:gd name="connsiteX6" fmla="*/ 1153719 w 2408020"/>
                  <a:gd name="connsiteY6" fmla="*/ 2074615 h 3006317"/>
                  <a:gd name="connsiteX7" fmla="*/ 893103 w 2408020"/>
                  <a:gd name="connsiteY7" fmla="*/ 1866777 h 3006317"/>
                  <a:gd name="connsiteX8" fmla="*/ 884130 w 2408020"/>
                  <a:gd name="connsiteY8" fmla="*/ 1747266 h 3006317"/>
                  <a:gd name="connsiteX9" fmla="*/ 801861 w 2408020"/>
                  <a:gd name="connsiteY9" fmla="*/ 1170423 h 3006317"/>
                  <a:gd name="connsiteX10" fmla="*/ 592485 w 2408020"/>
                  <a:gd name="connsiteY10" fmla="*/ 723346 h 3006317"/>
                  <a:gd name="connsiteX11" fmla="*/ 0 w 2408020"/>
                  <a:gd name="connsiteY11" fmla="*/ 168105 h 3006317"/>
                  <a:gd name="connsiteX12" fmla="*/ 809284 w 2408020"/>
                  <a:gd name="connsiteY12" fmla="*/ 0 h 3006317"/>
                  <a:gd name="connsiteX0" fmla="*/ 809284 w 2465048"/>
                  <a:gd name="connsiteY0" fmla="*/ 0 h 3006317"/>
                  <a:gd name="connsiteX1" fmla="*/ 2418710 w 2465048"/>
                  <a:gd name="connsiteY1" fmla="*/ 1133110 h 3006317"/>
                  <a:gd name="connsiteX2" fmla="*/ 1689659 w 2465048"/>
                  <a:gd name="connsiteY2" fmla="*/ 3006317 h 3006317"/>
                  <a:gd name="connsiteX3" fmla="*/ 1576661 w 2465048"/>
                  <a:gd name="connsiteY3" fmla="*/ 2644129 h 3006317"/>
                  <a:gd name="connsiteX4" fmla="*/ 1591539 w 2465048"/>
                  <a:gd name="connsiteY4" fmla="*/ 2552979 h 3006317"/>
                  <a:gd name="connsiteX5" fmla="*/ 1600814 w 2465048"/>
                  <a:gd name="connsiteY5" fmla="*/ 2100759 h 3006317"/>
                  <a:gd name="connsiteX6" fmla="*/ 1153719 w 2465048"/>
                  <a:gd name="connsiteY6" fmla="*/ 2074615 h 3006317"/>
                  <a:gd name="connsiteX7" fmla="*/ 893103 w 2465048"/>
                  <a:gd name="connsiteY7" fmla="*/ 1866777 h 3006317"/>
                  <a:gd name="connsiteX8" fmla="*/ 884130 w 2465048"/>
                  <a:gd name="connsiteY8" fmla="*/ 1747266 h 3006317"/>
                  <a:gd name="connsiteX9" fmla="*/ 801861 w 2465048"/>
                  <a:gd name="connsiteY9" fmla="*/ 1170423 h 3006317"/>
                  <a:gd name="connsiteX10" fmla="*/ 592485 w 2465048"/>
                  <a:gd name="connsiteY10" fmla="*/ 723346 h 3006317"/>
                  <a:gd name="connsiteX11" fmla="*/ 0 w 2465048"/>
                  <a:gd name="connsiteY11" fmla="*/ 168105 h 3006317"/>
                  <a:gd name="connsiteX12" fmla="*/ 809284 w 2465048"/>
                  <a:gd name="connsiteY12" fmla="*/ 0 h 3006317"/>
                  <a:gd name="connsiteX0" fmla="*/ 809284 w 2453073"/>
                  <a:gd name="connsiteY0" fmla="*/ 0 h 3006317"/>
                  <a:gd name="connsiteX1" fmla="*/ 2418710 w 2453073"/>
                  <a:gd name="connsiteY1" fmla="*/ 1133110 h 3006317"/>
                  <a:gd name="connsiteX2" fmla="*/ 1689659 w 2453073"/>
                  <a:gd name="connsiteY2" fmla="*/ 3006317 h 3006317"/>
                  <a:gd name="connsiteX3" fmla="*/ 1576661 w 2453073"/>
                  <a:gd name="connsiteY3" fmla="*/ 2644129 h 3006317"/>
                  <a:gd name="connsiteX4" fmla="*/ 1591539 w 2453073"/>
                  <a:gd name="connsiteY4" fmla="*/ 2552979 h 3006317"/>
                  <a:gd name="connsiteX5" fmla="*/ 1600814 w 2453073"/>
                  <a:gd name="connsiteY5" fmla="*/ 2100759 h 3006317"/>
                  <a:gd name="connsiteX6" fmla="*/ 1153719 w 2453073"/>
                  <a:gd name="connsiteY6" fmla="*/ 2074615 h 3006317"/>
                  <a:gd name="connsiteX7" fmla="*/ 893103 w 2453073"/>
                  <a:gd name="connsiteY7" fmla="*/ 1866777 h 3006317"/>
                  <a:gd name="connsiteX8" fmla="*/ 884130 w 2453073"/>
                  <a:gd name="connsiteY8" fmla="*/ 1747266 h 3006317"/>
                  <a:gd name="connsiteX9" fmla="*/ 801861 w 2453073"/>
                  <a:gd name="connsiteY9" fmla="*/ 1170423 h 3006317"/>
                  <a:gd name="connsiteX10" fmla="*/ 592485 w 2453073"/>
                  <a:gd name="connsiteY10" fmla="*/ 723346 h 3006317"/>
                  <a:gd name="connsiteX11" fmla="*/ 0 w 2453073"/>
                  <a:gd name="connsiteY11" fmla="*/ 168105 h 3006317"/>
                  <a:gd name="connsiteX12" fmla="*/ 809284 w 2453073"/>
                  <a:gd name="connsiteY12" fmla="*/ 0 h 3006317"/>
                  <a:gd name="connsiteX0" fmla="*/ 809284 w 2485629"/>
                  <a:gd name="connsiteY0" fmla="*/ 0 h 3006317"/>
                  <a:gd name="connsiteX1" fmla="*/ 2453426 w 2485629"/>
                  <a:gd name="connsiteY1" fmla="*/ 1237759 h 3006317"/>
                  <a:gd name="connsiteX2" fmla="*/ 1689659 w 2485629"/>
                  <a:gd name="connsiteY2" fmla="*/ 3006317 h 3006317"/>
                  <a:gd name="connsiteX3" fmla="*/ 1576661 w 2485629"/>
                  <a:gd name="connsiteY3" fmla="*/ 2644129 h 3006317"/>
                  <a:gd name="connsiteX4" fmla="*/ 1591539 w 2485629"/>
                  <a:gd name="connsiteY4" fmla="*/ 2552979 h 3006317"/>
                  <a:gd name="connsiteX5" fmla="*/ 1600814 w 2485629"/>
                  <a:gd name="connsiteY5" fmla="*/ 2100759 h 3006317"/>
                  <a:gd name="connsiteX6" fmla="*/ 1153719 w 2485629"/>
                  <a:gd name="connsiteY6" fmla="*/ 2074615 h 3006317"/>
                  <a:gd name="connsiteX7" fmla="*/ 893103 w 2485629"/>
                  <a:gd name="connsiteY7" fmla="*/ 1866777 h 3006317"/>
                  <a:gd name="connsiteX8" fmla="*/ 884130 w 2485629"/>
                  <a:gd name="connsiteY8" fmla="*/ 1747266 h 3006317"/>
                  <a:gd name="connsiteX9" fmla="*/ 801861 w 2485629"/>
                  <a:gd name="connsiteY9" fmla="*/ 1170423 h 3006317"/>
                  <a:gd name="connsiteX10" fmla="*/ 592485 w 2485629"/>
                  <a:gd name="connsiteY10" fmla="*/ 723346 h 3006317"/>
                  <a:gd name="connsiteX11" fmla="*/ 0 w 2485629"/>
                  <a:gd name="connsiteY11" fmla="*/ 168105 h 3006317"/>
                  <a:gd name="connsiteX12" fmla="*/ 809284 w 2485629"/>
                  <a:gd name="connsiteY12" fmla="*/ 0 h 3006317"/>
                  <a:gd name="connsiteX0" fmla="*/ 809284 w 2503374"/>
                  <a:gd name="connsiteY0" fmla="*/ 0 h 3006317"/>
                  <a:gd name="connsiteX1" fmla="*/ 2453426 w 2503374"/>
                  <a:gd name="connsiteY1" fmla="*/ 1237759 h 3006317"/>
                  <a:gd name="connsiteX2" fmla="*/ 1689659 w 2503374"/>
                  <a:gd name="connsiteY2" fmla="*/ 3006317 h 3006317"/>
                  <a:gd name="connsiteX3" fmla="*/ 1576661 w 2503374"/>
                  <a:gd name="connsiteY3" fmla="*/ 2644129 h 3006317"/>
                  <a:gd name="connsiteX4" fmla="*/ 1591539 w 2503374"/>
                  <a:gd name="connsiteY4" fmla="*/ 2552979 h 3006317"/>
                  <a:gd name="connsiteX5" fmla="*/ 1600814 w 2503374"/>
                  <a:gd name="connsiteY5" fmla="*/ 2100759 h 3006317"/>
                  <a:gd name="connsiteX6" fmla="*/ 1153719 w 2503374"/>
                  <a:gd name="connsiteY6" fmla="*/ 2074615 h 3006317"/>
                  <a:gd name="connsiteX7" fmla="*/ 893103 w 2503374"/>
                  <a:gd name="connsiteY7" fmla="*/ 1866777 h 3006317"/>
                  <a:gd name="connsiteX8" fmla="*/ 884130 w 2503374"/>
                  <a:gd name="connsiteY8" fmla="*/ 1747266 h 3006317"/>
                  <a:gd name="connsiteX9" fmla="*/ 801861 w 2503374"/>
                  <a:gd name="connsiteY9" fmla="*/ 1170423 h 3006317"/>
                  <a:gd name="connsiteX10" fmla="*/ 592485 w 2503374"/>
                  <a:gd name="connsiteY10" fmla="*/ 723346 h 3006317"/>
                  <a:gd name="connsiteX11" fmla="*/ 0 w 2503374"/>
                  <a:gd name="connsiteY11" fmla="*/ 168105 h 3006317"/>
                  <a:gd name="connsiteX12" fmla="*/ 809284 w 2503374"/>
                  <a:gd name="connsiteY12" fmla="*/ 0 h 3006317"/>
                  <a:gd name="connsiteX0" fmla="*/ 809284 w 2503374"/>
                  <a:gd name="connsiteY0" fmla="*/ 0 h 3006317"/>
                  <a:gd name="connsiteX1" fmla="*/ 2453426 w 2503374"/>
                  <a:gd name="connsiteY1" fmla="*/ 1237759 h 3006317"/>
                  <a:gd name="connsiteX2" fmla="*/ 1689659 w 2503374"/>
                  <a:gd name="connsiteY2" fmla="*/ 3006317 h 3006317"/>
                  <a:gd name="connsiteX3" fmla="*/ 1576661 w 2503374"/>
                  <a:gd name="connsiteY3" fmla="*/ 2644129 h 3006317"/>
                  <a:gd name="connsiteX4" fmla="*/ 1591539 w 2503374"/>
                  <a:gd name="connsiteY4" fmla="*/ 2552979 h 3006317"/>
                  <a:gd name="connsiteX5" fmla="*/ 1600814 w 2503374"/>
                  <a:gd name="connsiteY5" fmla="*/ 2100759 h 3006317"/>
                  <a:gd name="connsiteX6" fmla="*/ 1153719 w 2503374"/>
                  <a:gd name="connsiteY6" fmla="*/ 2074615 h 3006317"/>
                  <a:gd name="connsiteX7" fmla="*/ 893103 w 2503374"/>
                  <a:gd name="connsiteY7" fmla="*/ 1866777 h 3006317"/>
                  <a:gd name="connsiteX8" fmla="*/ 884130 w 2503374"/>
                  <a:gd name="connsiteY8" fmla="*/ 1747266 h 3006317"/>
                  <a:gd name="connsiteX9" fmla="*/ 801861 w 2503374"/>
                  <a:gd name="connsiteY9" fmla="*/ 1170423 h 3006317"/>
                  <a:gd name="connsiteX10" fmla="*/ 592485 w 2503374"/>
                  <a:gd name="connsiteY10" fmla="*/ 723346 h 3006317"/>
                  <a:gd name="connsiteX11" fmla="*/ 0 w 2503374"/>
                  <a:gd name="connsiteY11" fmla="*/ 168105 h 3006317"/>
                  <a:gd name="connsiteX12" fmla="*/ 809284 w 2503374"/>
                  <a:gd name="connsiteY12" fmla="*/ 0 h 3006317"/>
                  <a:gd name="connsiteX0" fmla="*/ 802341 w 2503374"/>
                  <a:gd name="connsiteY0" fmla="*/ 1 h 2986697"/>
                  <a:gd name="connsiteX1" fmla="*/ 2453426 w 2503374"/>
                  <a:gd name="connsiteY1" fmla="*/ 1218139 h 2986697"/>
                  <a:gd name="connsiteX2" fmla="*/ 1689659 w 2503374"/>
                  <a:gd name="connsiteY2" fmla="*/ 2986697 h 2986697"/>
                  <a:gd name="connsiteX3" fmla="*/ 1576661 w 2503374"/>
                  <a:gd name="connsiteY3" fmla="*/ 2624509 h 2986697"/>
                  <a:gd name="connsiteX4" fmla="*/ 1591539 w 2503374"/>
                  <a:gd name="connsiteY4" fmla="*/ 2533359 h 2986697"/>
                  <a:gd name="connsiteX5" fmla="*/ 1600814 w 2503374"/>
                  <a:gd name="connsiteY5" fmla="*/ 2081139 h 2986697"/>
                  <a:gd name="connsiteX6" fmla="*/ 1153719 w 2503374"/>
                  <a:gd name="connsiteY6" fmla="*/ 2054995 h 2986697"/>
                  <a:gd name="connsiteX7" fmla="*/ 893103 w 2503374"/>
                  <a:gd name="connsiteY7" fmla="*/ 1847157 h 2986697"/>
                  <a:gd name="connsiteX8" fmla="*/ 884130 w 2503374"/>
                  <a:gd name="connsiteY8" fmla="*/ 1727646 h 2986697"/>
                  <a:gd name="connsiteX9" fmla="*/ 801861 w 2503374"/>
                  <a:gd name="connsiteY9" fmla="*/ 1150803 h 2986697"/>
                  <a:gd name="connsiteX10" fmla="*/ 592485 w 2503374"/>
                  <a:gd name="connsiteY10" fmla="*/ 703726 h 2986697"/>
                  <a:gd name="connsiteX11" fmla="*/ 0 w 2503374"/>
                  <a:gd name="connsiteY11" fmla="*/ 148485 h 2986697"/>
                  <a:gd name="connsiteX12" fmla="*/ 802341 w 2503374"/>
                  <a:gd name="connsiteY12" fmla="*/ 1 h 2986697"/>
                  <a:gd name="connsiteX0" fmla="*/ 802341 w 2503374"/>
                  <a:gd name="connsiteY0" fmla="*/ 2656 h 2989352"/>
                  <a:gd name="connsiteX1" fmla="*/ 2453426 w 2503374"/>
                  <a:gd name="connsiteY1" fmla="*/ 1220794 h 2989352"/>
                  <a:gd name="connsiteX2" fmla="*/ 1689659 w 2503374"/>
                  <a:gd name="connsiteY2" fmla="*/ 2989352 h 2989352"/>
                  <a:gd name="connsiteX3" fmla="*/ 1576661 w 2503374"/>
                  <a:gd name="connsiteY3" fmla="*/ 2627164 h 2989352"/>
                  <a:gd name="connsiteX4" fmla="*/ 1591539 w 2503374"/>
                  <a:gd name="connsiteY4" fmla="*/ 2536014 h 2989352"/>
                  <a:gd name="connsiteX5" fmla="*/ 1600814 w 2503374"/>
                  <a:gd name="connsiteY5" fmla="*/ 2083794 h 2989352"/>
                  <a:gd name="connsiteX6" fmla="*/ 1153719 w 2503374"/>
                  <a:gd name="connsiteY6" fmla="*/ 2057650 h 2989352"/>
                  <a:gd name="connsiteX7" fmla="*/ 893103 w 2503374"/>
                  <a:gd name="connsiteY7" fmla="*/ 1849812 h 2989352"/>
                  <a:gd name="connsiteX8" fmla="*/ 884130 w 2503374"/>
                  <a:gd name="connsiteY8" fmla="*/ 1730301 h 2989352"/>
                  <a:gd name="connsiteX9" fmla="*/ 801861 w 2503374"/>
                  <a:gd name="connsiteY9" fmla="*/ 1153458 h 2989352"/>
                  <a:gd name="connsiteX10" fmla="*/ 592485 w 2503374"/>
                  <a:gd name="connsiteY10" fmla="*/ 706381 h 2989352"/>
                  <a:gd name="connsiteX11" fmla="*/ 0 w 2503374"/>
                  <a:gd name="connsiteY11" fmla="*/ 151140 h 2989352"/>
                  <a:gd name="connsiteX12" fmla="*/ 802341 w 2503374"/>
                  <a:gd name="connsiteY12" fmla="*/ 2656 h 2989352"/>
                  <a:gd name="connsiteX0" fmla="*/ 802341 w 2503374"/>
                  <a:gd name="connsiteY0" fmla="*/ 3120 h 2989816"/>
                  <a:gd name="connsiteX1" fmla="*/ 2453426 w 2503374"/>
                  <a:gd name="connsiteY1" fmla="*/ 1221258 h 2989816"/>
                  <a:gd name="connsiteX2" fmla="*/ 1689659 w 2503374"/>
                  <a:gd name="connsiteY2" fmla="*/ 2989816 h 2989816"/>
                  <a:gd name="connsiteX3" fmla="*/ 1576661 w 2503374"/>
                  <a:gd name="connsiteY3" fmla="*/ 2627628 h 2989816"/>
                  <a:gd name="connsiteX4" fmla="*/ 1591539 w 2503374"/>
                  <a:gd name="connsiteY4" fmla="*/ 2536478 h 2989816"/>
                  <a:gd name="connsiteX5" fmla="*/ 1600814 w 2503374"/>
                  <a:gd name="connsiteY5" fmla="*/ 2084258 h 2989816"/>
                  <a:gd name="connsiteX6" fmla="*/ 1153719 w 2503374"/>
                  <a:gd name="connsiteY6" fmla="*/ 2058114 h 2989816"/>
                  <a:gd name="connsiteX7" fmla="*/ 893103 w 2503374"/>
                  <a:gd name="connsiteY7" fmla="*/ 1850276 h 2989816"/>
                  <a:gd name="connsiteX8" fmla="*/ 884130 w 2503374"/>
                  <a:gd name="connsiteY8" fmla="*/ 1730765 h 2989816"/>
                  <a:gd name="connsiteX9" fmla="*/ 801861 w 2503374"/>
                  <a:gd name="connsiteY9" fmla="*/ 1153922 h 2989816"/>
                  <a:gd name="connsiteX10" fmla="*/ 592485 w 2503374"/>
                  <a:gd name="connsiteY10" fmla="*/ 706845 h 2989816"/>
                  <a:gd name="connsiteX11" fmla="*/ 0 w 2503374"/>
                  <a:gd name="connsiteY11" fmla="*/ 151604 h 2989816"/>
                  <a:gd name="connsiteX12" fmla="*/ 802341 w 2503374"/>
                  <a:gd name="connsiteY12" fmla="*/ 3120 h 2989816"/>
                  <a:gd name="connsiteX0" fmla="*/ 802341 w 2503374"/>
                  <a:gd name="connsiteY0" fmla="*/ 3120 h 2989816"/>
                  <a:gd name="connsiteX1" fmla="*/ 2453426 w 2503374"/>
                  <a:gd name="connsiteY1" fmla="*/ 1221258 h 2989816"/>
                  <a:gd name="connsiteX2" fmla="*/ 1689659 w 2503374"/>
                  <a:gd name="connsiteY2" fmla="*/ 2989816 h 2989816"/>
                  <a:gd name="connsiteX3" fmla="*/ 1576661 w 2503374"/>
                  <a:gd name="connsiteY3" fmla="*/ 2627628 h 2989816"/>
                  <a:gd name="connsiteX4" fmla="*/ 1591539 w 2503374"/>
                  <a:gd name="connsiteY4" fmla="*/ 2536478 h 2989816"/>
                  <a:gd name="connsiteX5" fmla="*/ 1600814 w 2503374"/>
                  <a:gd name="connsiteY5" fmla="*/ 2084258 h 2989816"/>
                  <a:gd name="connsiteX6" fmla="*/ 1153719 w 2503374"/>
                  <a:gd name="connsiteY6" fmla="*/ 2058114 h 2989816"/>
                  <a:gd name="connsiteX7" fmla="*/ 893103 w 2503374"/>
                  <a:gd name="connsiteY7" fmla="*/ 1850276 h 2989816"/>
                  <a:gd name="connsiteX8" fmla="*/ 884130 w 2503374"/>
                  <a:gd name="connsiteY8" fmla="*/ 1730765 h 2989816"/>
                  <a:gd name="connsiteX9" fmla="*/ 801861 w 2503374"/>
                  <a:gd name="connsiteY9" fmla="*/ 1153922 h 2989816"/>
                  <a:gd name="connsiteX10" fmla="*/ 592485 w 2503374"/>
                  <a:gd name="connsiteY10" fmla="*/ 706845 h 2989816"/>
                  <a:gd name="connsiteX11" fmla="*/ 0 w 2503374"/>
                  <a:gd name="connsiteY11" fmla="*/ 151604 h 2989816"/>
                  <a:gd name="connsiteX12" fmla="*/ 802341 w 2503374"/>
                  <a:gd name="connsiteY12" fmla="*/ 3120 h 2989816"/>
                  <a:gd name="connsiteX0" fmla="*/ 802341 w 2503374"/>
                  <a:gd name="connsiteY0" fmla="*/ 3120 h 2989816"/>
                  <a:gd name="connsiteX1" fmla="*/ 2453426 w 2503374"/>
                  <a:gd name="connsiteY1" fmla="*/ 1221258 h 2989816"/>
                  <a:gd name="connsiteX2" fmla="*/ 1689659 w 2503374"/>
                  <a:gd name="connsiteY2" fmla="*/ 2989816 h 2989816"/>
                  <a:gd name="connsiteX3" fmla="*/ 1576661 w 2503374"/>
                  <a:gd name="connsiteY3" fmla="*/ 2627628 h 2989816"/>
                  <a:gd name="connsiteX4" fmla="*/ 1591539 w 2503374"/>
                  <a:gd name="connsiteY4" fmla="*/ 2536478 h 2989816"/>
                  <a:gd name="connsiteX5" fmla="*/ 1600814 w 2503374"/>
                  <a:gd name="connsiteY5" fmla="*/ 2084258 h 2989816"/>
                  <a:gd name="connsiteX6" fmla="*/ 1153719 w 2503374"/>
                  <a:gd name="connsiteY6" fmla="*/ 2058114 h 2989816"/>
                  <a:gd name="connsiteX7" fmla="*/ 893103 w 2503374"/>
                  <a:gd name="connsiteY7" fmla="*/ 1850276 h 2989816"/>
                  <a:gd name="connsiteX8" fmla="*/ 884130 w 2503374"/>
                  <a:gd name="connsiteY8" fmla="*/ 1730765 h 2989816"/>
                  <a:gd name="connsiteX9" fmla="*/ 801861 w 2503374"/>
                  <a:gd name="connsiteY9" fmla="*/ 1153922 h 2989816"/>
                  <a:gd name="connsiteX10" fmla="*/ 592485 w 2503374"/>
                  <a:gd name="connsiteY10" fmla="*/ 706845 h 2989816"/>
                  <a:gd name="connsiteX11" fmla="*/ 0 w 2503374"/>
                  <a:gd name="connsiteY11" fmla="*/ 151604 h 2989816"/>
                  <a:gd name="connsiteX12" fmla="*/ 802341 w 2503374"/>
                  <a:gd name="connsiteY12" fmla="*/ 3120 h 2989816"/>
                  <a:gd name="connsiteX0" fmla="*/ 795398 w 2503374"/>
                  <a:gd name="connsiteY0" fmla="*/ 3045 h 3006093"/>
                  <a:gd name="connsiteX1" fmla="*/ 2453426 w 2503374"/>
                  <a:gd name="connsiteY1" fmla="*/ 1237535 h 3006093"/>
                  <a:gd name="connsiteX2" fmla="*/ 1689659 w 2503374"/>
                  <a:gd name="connsiteY2" fmla="*/ 3006093 h 3006093"/>
                  <a:gd name="connsiteX3" fmla="*/ 1576661 w 2503374"/>
                  <a:gd name="connsiteY3" fmla="*/ 2643905 h 3006093"/>
                  <a:gd name="connsiteX4" fmla="*/ 1591539 w 2503374"/>
                  <a:gd name="connsiteY4" fmla="*/ 2552755 h 3006093"/>
                  <a:gd name="connsiteX5" fmla="*/ 1600814 w 2503374"/>
                  <a:gd name="connsiteY5" fmla="*/ 2100535 h 3006093"/>
                  <a:gd name="connsiteX6" fmla="*/ 1153719 w 2503374"/>
                  <a:gd name="connsiteY6" fmla="*/ 2074391 h 3006093"/>
                  <a:gd name="connsiteX7" fmla="*/ 893103 w 2503374"/>
                  <a:gd name="connsiteY7" fmla="*/ 1866553 h 3006093"/>
                  <a:gd name="connsiteX8" fmla="*/ 884130 w 2503374"/>
                  <a:gd name="connsiteY8" fmla="*/ 1747042 h 3006093"/>
                  <a:gd name="connsiteX9" fmla="*/ 801861 w 2503374"/>
                  <a:gd name="connsiteY9" fmla="*/ 1170199 h 3006093"/>
                  <a:gd name="connsiteX10" fmla="*/ 592485 w 2503374"/>
                  <a:gd name="connsiteY10" fmla="*/ 723122 h 3006093"/>
                  <a:gd name="connsiteX11" fmla="*/ 0 w 2503374"/>
                  <a:gd name="connsiteY11" fmla="*/ 167881 h 3006093"/>
                  <a:gd name="connsiteX12" fmla="*/ 795398 w 2503374"/>
                  <a:gd name="connsiteY12" fmla="*/ 3045 h 3006093"/>
                  <a:gd name="connsiteX0" fmla="*/ 795398 w 2503374"/>
                  <a:gd name="connsiteY0" fmla="*/ 820 h 3003868"/>
                  <a:gd name="connsiteX1" fmla="*/ 2453426 w 2503374"/>
                  <a:gd name="connsiteY1" fmla="*/ 1235310 h 3003868"/>
                  <a:gd name="connsiteX2" fmla="*/ 1689659 w 2503374"/>
                  <a:gd name="connsiteY2" fmla="*/ 3003868 h 3003868"/>
                  <a:gd name="connsiteX3" fmla="*/ 1576661 w 2503374"/>
                  <a:gd name="connsiteY3" fmla="*/ 2641680 h 3003868"/>
                  <a:gd name="connsiteX4" fmla="*/ 1591539 w 2503374"/>
                  <a:gd name="connsiteY4" fmla="*/ 2550530 h 3003868"/>
                  <a:gd name="connsiteX5" fmla="*/ 1600814 w 2503374"/>
                  <a:gd name="connsiteY5" fmla="*/ 2098310 h 3003868"/>
                  <a:gd name="connsiteX6" fmla="*/ 1153719 w 2503374"/>
                  <a:gd name="connsiteY6" fmla="*/ 2072166 h 3003868"/>
                  <a:gd name="connsiteX7" fmla="*/ 893103 w 2503374"/>
                  <a:gd name="connsiteY7" fmla="*/ 1864328 h 3003868"/>
                  <a:gd name="connsiteX8" fmla="*/ 884130 w 2503374"/>
                  <a:gd name="connsiteY8" fmla="*/ 1744817 h 3003868"/>
                  <a:gd name="connsiteX9" fmla="*/ 801861 w 2503374"/>
                  <a:gd name="connsiteY9" fmla="*/ 1167974 h 3003868"/>
                  <a:gd name="connsiteX10" fmla="*/ 592485 w 2503374"/>
                  <a:gd name="connsiteY10" fmla="*/ 720897 h 3003868"/>
                  <a:gd name="connsiteX11" fmla="*/ 0 w 2503374"/>
                  <a:gd name="connsiteY11" fmla="*/ 165656 h 3003868"/>
                  <a:gd name="connsiteX12" fmla="*/ 795398 w 2503374"/>
                  <a:gd name="connsiteY12" fmla="*/ 820 h 3003868"/>
                  <a:gd name="connsiteX0" fmla="*/ 795398 w 2503374"/>
                  <a:gd name="connsiteY0" fmla="*/ 820 h 3003868"/>
                  <a:gd name="connsiteX1" fmla="*/ 2453426 w 2503374"/>
                  <a:gd name="connsiteY1" fmla="*/ 1235310 h 3003868"/>
                  <a:gd name="connsiteX2" fmla="*/ 1689659 w 2503374"/>
                  <a:gd name="connsiteY2" fmla="*/ 3003868 h 3003868"/>
                  <a:gd name="connsiteX3" fmla="*/ 1576661 w 2503374"/>
                  <a:gd name="connsiteY3" fmla="*/ 2641680 h 3003868"/>
                  <a:gd name="connsiteX4" fmla="*/ 1591539 w 2503374"/>
                  <a:gd name="connsiteY4" fmla="*/ 2550530 h 3003868"/>
                  <a:gd name="connsiteX5" fmla="*/ 1600814 w 2503374"/>
                  <a:gd name="connsiteY5" fmla="*/ 2098310 h 3003868"/>
                  <a:gd name="connsiteX6" fmla="*/ 1153719 w 2503374"/>
                  <a:gd name="connsiteY6" fmla="*/ 2072166 h 3003868"/>
                  <a:gd name="connsiteX7" fmla="*/ 851446 w 2503374"/>
                  <a:gd name="connsiteY7" fmla="*/ 1825085 h 3003868"/>
                  <a:gd name="connsiteX8" fmla="*/ 884130 w 2503374"/>
                  <a:gd name="connsiteY8" fmla="*/ 1744817 h 3003868"/>
                  <a:gd name="connsiteX9" fmla="*/ 801861 w 2503374"/>
                  <a:gd name="connsiteY9" fmla="*/ 1167974 h 3003868"/>
                  <a:gd name="connsiteX10" fmla="*/ 592485 w 2503374"/>
                  <a:gd name="connsiteY10" fmla="*/ 720897 h 3003868"/>
                  <a:gd name="connsiteX11" fmla="*/ 0 w 2503374"/>
                  <a:gd name="connsiteY11" fmla="*/ 165656 h 3003868"/>
                  <a:gd name="connsiteX12" fmla="*/ 795398 w 2503374"/>
                  <a:gd name="connsiteY12" fmla="*/ 820 h 3003868"/>
                  <a:gd name="connsiteX0" fmla="*/ 795398 w 2503374"/>
                  <a:gd name="connsiteY0" fmla="*/ 820 h 3003868"/>
                  <a:gd name="connsiteX1" fmla="*/ 2453426 w 2503374"/>
                  <a:gd name="connsiteY1" fmla="*/ 1235310 h 3003868"/>
                  <a:gd name="connsiteX2" fmla="*/ 1689659 w 2503374"/>
                  <a:gd name="connsiteY2" fmla="*/ 3003868 h 3003868"/>
                  <a:gd name="connsiteX3" fmla="*/ 1576661 w 2503374"/>
                  <a:gd name="connsiteY3" fmla="*/ 2641680 h 3003868"/>
                  <a:gd name="connsiteX4" fmla="*/ 1591539 w 2503374"/>
                  <a:gd name="connsiteY4" fmla="*/ 2550530 h 3003868"/>
                  <a:gd name="connsiteX5" fmla="*/ 1600814 w 2503374"/>
                  <a:gd name="connsiteY5" fmla="*/ 2098310 h 3003868"/>
                  <a:gd name="connsiteX6" fmla="*/ 1153719 w 2503374"/>
                  <a:gd name="connsiteY6" fmla="*/ 2072166 h 3003868"/>
                  <a:gd name="connsiteX7" fmla="*/ 851446 w 2503374"/>
                  <a:gd name="connsiteY7" fmla="*/ 1825085 h 3003868"/>
                  <a:gd name="connsiteX8" fmla="*/ 801861 w 2503374"/>
                  <a:gd name="connsiteY8" fmla="*/ 1167974 h 3003868"/>
                  <a:gd name="connsiteX9" fmla="*/ 592485 w 2503374"/>
                  <a:gd name="connsiteY9" fmla="*/ 720897 h 3003868"/>
                  <a:gd name="connsiteX10" fmla="*/ 0 w 2503374"/>
                  <a:gd name="connsiteY10" fmla="*/ 165656 h 3003868"/>
                  <a:gd name="connsiteX11" fmla="*/ 795398 w 2503374"/>
                  <a:gd name="connsiteY11" fmla="*/ 820 h 3003868"/>
                  <a:gd name="connsiteX0" fmla="*/ 795398 w 2503374"/>
                  <a:gd name="connsiteY0" fmla="*/ 820 h 3003868"/>
                  <a:gd name="connsiteX1" fmla="*/ 2453426 w 2503374"/>
                  <a:gd name="connsiteY1" fmla="*/ 1235310 h 3003868"/>
                  <a:gd name="connsiteX2" fmla="*/ 1689659 w 2503374"/>
                  <a:gd name="connsiteY2" fmla="*/ 3003868 h 3003868"/>
                  <a:gd name="connsiteX3" fmla="*/ 1576661 w 2503374"/>
                  <a:gd name="connsiteY3" fmla="*/ 2641680 h 3003868"/>
                  <a:gd name="connsiteX4" fmla="*/ 1591539 w 2503374"/>
                  <a:gd name="connsiteY4" fmla="*/ 2550530 h 3003868"/>
                  <a:gd name="connsiteX5" fmla="*/ 1600814 w 2503374"/>
                  <a:gd name="connsiteY5" fmla="*/ 2098310 h 3003868"/>
                  <a:gd name="connsiteX6" fmla="*/ 1146777 w 2503374"/>
                  <a:gd name="connsiteY6" fmla="*/ 2062355 h 3003868"/>
                  <a:gd name="connsiteX7" fmla="*/ 851446 w 2503374"/>
                  <a:gd name="connsiteY7" fmla="*/ 1825085 h 3003868"/>
                  <a:gd name="connsiteX8" fmla="*/ 801861 w 2503374"/>
                  <a:gd name="connsiteY8" fmla="*/ 1167974 h 3003868"/>
                  <a:gd name="connsiteX9" fmla="*/ 592485 w 2503374"/>
                  <a:gd name="connsiteY9" fmla="*/ 720897 h 3003868"/>
                  <a:gd name="connsiteX10" fmla="*/ 0 w 2503374"/>
                  <a:gd name="connsiteY10" fmla="*/ 165656 h 3003868"/>
                  <a:gd name="connsiteX11" fmla="*/ 795398 w 2503374"/>
                  <a:gd name="connsiteY11" fmla="*/ 820 h 3003868"/>
                  <a:gd name="connsiteX0" fmla="*/ 795398 w 2503374"/>
                  <a:gd name="connsiteY0" fmla="*/ 820 h 3056893"/>
                  <a:gd name="connsiteX1" fmla="*/ 2453426 w 2503374"/>
                  <a:gd name="connsiteY1" fmla="*/ 1235310 h 3056893"/>
                  <a:gd name="connsiteX2" fmla="*/ 1689659 w 2503374"/>
                  <a:gd name="connsiteY2" fmla="*/ 3003868 h 3056893"/>
                  <a:gd name="connsiteX3" fmla="*/ 1591539 w 2503374"/>
                  <a:gd name="connsiteY3" fmla="*/ 2550530 h 3056893"/>
                  <a:gd name="connsiteX4" fmla="*/ 1600814 w 2503374"/>
                  <a:gd name="connsiteY4" fmla="*/ 2098310 h 3056893"/>
                  <a:gd name="connsiteX5" fmla="*/ 1146777 w 2503374"/>
                  <a:gd name="connsiteY5" fmla="*/ 2062355 h 3056893"/>
                  <a:gd name="connsiteX6" fmla="*/ 851446 w 2503374"/>
                  <a:gd name="connsiteY6" fmla="*/ 1825085 h 3056893"/>
                  <a:gd name="connsiteX7" fmla="*/ 801861 w 2503374"/>
                  <a:gd name="connsiteY7" fmla="*/ 1167974 h 3056893"/>
                  <a:gd name="connsiteX8" fmla="*/ 592485 w 2503374"/>
                  <a:gd name="connsiteY8" fmla="*/ 720897 h 3056893"/>
                  <a:gd name="connsiteX9" fmla="*/ 0 w 2503374"/>
                  <a:gd name="connsiteY9" fmla="*/ 165656 h 3056893"/>
                  <a:gd name="connsiteX10" fmla="*/ 795398 w 2503374"/>
                  <a:gd name="connsiteY10" fmla="*/ 820 h 3056893"/>
                  <a:gd name="connsiteX0" fmla="*/ 795398 w 2503374"/>
                  <a:gd name="connsiteY0" fmla="*/ 820 h 3057654"/>
                  <a:gd name="connsiteX1" fmla="*/ 2453426 w 2503374"/>
                  <a:gd name="connsiteY1" fmla="*/ 1235310 h 3057654"/>
                  <a:gd name="connsiteX2" fmla="*/ 1689659 w 2503374"/>
                  <a:gd name="connsiteY2" fmla="*/ 3003868 h 3057654"/>
                  <a:gd name="connsiteX3" fmla="*/ 1560295 w 2503374"/>
                  <a:gd name="connsiteY3" fmla="*/ 2560341 h 3057654"/>
                  <a:gd name="connsiteX4" fmla="*/ 1600814 w 2503374"/>
                  <a:gd name="connsiteY4" fmla="*/ 2098310 h 3057654"/>
                  <a:gd name="connsiteX5" fmla="*/ 1146777 w 2503374"/>
                  <a:gd name="connsiteY5" fmla="*/ 2062355 h 3057654"/>
                  <a:gd name="connsiteX6" fmla="*/ 851446 w 2503374"/>
                  <a:gd name="connsiteY6" fmla="*/ 1825085 h 3057654"/>
                  <a:gd name="connsiteX7" fmla="*/ 801861 w 2503374"/>
                  <a:gd name="connsiteY7" fmla="*/ 1167974 h 3057654"/>
                  <a:gd name="connsiteX8" fmla="*/ 592485 w 2503374"/>
                  <a:gd name="connsiteY8" fmla="*/ 720897 h 3057654"/>
                  <a:gd name="connsiteX9" fmla="*/ 0 w 2503374"/>
                  <a:gd name="connsiteY9" fmla="*/ 165656 h 3057654"/>
                  <a:gd name="connsiteX10" fmla="*/ 795398 w 2503374"/>
                  <a:gd name="connsiteY10" fmla="*/ 820 h 3057654"/>
                  <a:gd name="connsiteX0" fmla="*/ 795398 w 2503374"/>
                  <a:gd name="connsiteY0" fmla="*/ 820 h 3057654"/>
                  <a:gd name="connsiteX1" fmla="*/ 2453426 w 2503374"/>
                  <a:gd name="connsiteY1" fmla="*/ 1235310 h 3057654"/>
                  <a:gd name="connsiteX2" fmla="*/ 1689659 w 2503374"/>
                  <a:gd name="connsiteY2" fmla="*/ 3003868 h 3057654"/>
                  <a:gd name="connsiteX3" fmla="*/ 1560295 w 2503374"/>
                  <a:gd name="connsiteY3" fmla="*/ 2560341 h 3057654"/>
                  <a:gd name="connsiteX4" fmla="*/ 1600814 w 2503374"/>
                  <a:gd name="connsiteY4" fmla="*/ 2098310 h 3057654"/>
                  <a:gd name="connsiteX5" fmla="*/ 1146777 w 2503374"/>
                  <a:gd name="connsiteY5" fmla="*/ 2062355 h 3057654"/>
                  <a:gd name="connsiteX6" fmla="*/ 851446 w 2503374"/>
                  <a:gd name="connsiteY6" fmla="*/ 1825085 h 3057654"/>
                  <a:gd name="connsiteX7" fmla="*/ 801861 w 2503374"/>
                  <a:gd name="connsiteY7" fmla="*/ 1167974 h 3057654"/>
                  <a:gd name="connsiteX8" fmla="*/ 592485 w 2503374"/>
                  <a:gd name="connsiteY8" fmla="*/ 720897 h 3057654"/>
                  <a:gd name="connsiteX9" fmla="*/ 0 w 2503374"/>
                  <a:gd name="connsiteY9" fmla="*/ 165656 h 3057654"/>
                  <a:gd name="connsiteX10" fmla="*/ 795398 w 2503374"/>
                  <a:gd name="connsiteY10" fmla="*/ 820 h 3057654"/>
                  <a:gd name="connsiteX0" fmla="*/ 795398 w 2503374"/>
                  <a:gd name="connsiteY0" fmla="*/ 820 h 3057654"/>
                  <a:gd name="connsiteX1" fmla="*/ 2453426 w 2503374"/>
                  <a:gd name="connsiteY1" fmla="*/ 1235310 h 3057654"/>
                  <a:gd name="connsiteX2" fmla="*/ 1689659 w 2503374"/>
                  <a:gd name="connsiteY2" fmla="*/ 3003868 h 3057654"/>
                  <a:gd name="connsiteX3" fmla="*/ 1560295 w 2503374"/>
                  <a:gd name="connsiteY3" fmla="*/ 2560341 h 3057654"/>
                  <a:gd name="connsiteX4" fmla="*/ 1600814 w 2503374"/>
                  <a:gd name="connsiteY4" fmla="*/ 2098310 h 3057654"/>
                  <a:gd name="connsiteX5" fmla="*/ 1146777 w 2503374"/>
                  <a:gd name="connsiteY5" fmla="*/ 2062355 h 3057654"/>
                  <a:gd name="connsiteX6" fmla="*/ 851446 w 2503374"/>
                  <a:gd name="connsiteY6" fmla="*/ 1825085 h 3057654"/>
                  <a:gd name="connsiteX7" fmla="*/ 801861 w 2503374"/>
                  <a:gd name="connsiteY7" fmla="*/ 1167974 h 3057654"/>
                  <a:gd name="connsiteX8" fmla="*/ 592485 w 2503374"/>
                  <a:gd name="connsiteY8" fmla="*/ 720897 h 3057654"/>
                  <a:gd name="connsiteX9" fmla="*/ 0 w 2503374"/>
                  <a:gd name="connsiteY9" fmla="*/ 165656 h 3057654"/>
                  <a:gd name="connsiteX10" fmla="*/ 795398 w 2503374"/>
                  <a:gd name="connsiteY10" fmla="*/ 820 h 3057654"/>
                  <a:gd name="connsiteX0" fmla="*/ 795398 w 2503374"/>
                  <a:gd name="connsiteY0" fmla="*/ 820 h 3057654"/>
                  <a:gd name="connsiteX1" fmla="*/ 2453426 w 2503374"/>
                  <a:gd name="connsiteY1" fmla="*/ 1235310 h 3057654"/>
                  <a:gd name="connsiteX2" fmla="*/ 1689659 w 2503374"/>
                  <a:gd name="connsiteY2" fmla="*/ 3003868 h 3057654"/>
                  <a:gd name="connsiteX3" fmla="*/ 1560295 w 2503374"/>
                  <a:gd name="connsiteY3" fmla="*/ 2560341 h 3057654"/>
                  <a:gd name="connsiteX4" fmla="*/ 1600814 w 2503374"/>
                  <a:gd name="connsiteY4" fmla="*/ 2098310 h 3057654"/>
                  <a:gd name="connsiteX5" fmla="*/ 1146777 w 2503374"/>
                  <a:gd name="connsiteY5" fmla="*/ 2062355 h 3057654"/>
                  <a:gd name="connsiteX6" fmla="*/ 851446 w 2503374"/>
                  <a:gd name="connsiteY6" fmla="*/ 1825085 h 3057654"/>
                  <a:gd name="connsiteX7" fmla="*/ 801861 w 2503374"/>
                  <a:gd name="connsiteY7" fmla="*/ 1167974 h 3057654"/>
                  <a:gd name="connsiteX8" fmla="*/ 592485 w 2503374"/>
                  <a:gd name="connsiteY8" fmla="*/ 720897 h 3057654"/>
                  <a:gd name="connsiteX9" fmla="*/ 0 w 2503374"/>
                  <a:gd name="connsiteY9" fmla="*/ 165656 h 3057654"/>
                  <a:gd name="connsiteX10" fmla="*/ 795398 w 2503374"/>
                  <a:gd name="connsiteY10" fmla="*/ 820 h 3057654"/>
                  <a:gd name="connsiteX0" fmla="*/ 795398 w 2503374"/>
                  <a:gd name="connsiteY0" fmla="*/ 820 h 3057654"/>
                  <a:gd name="connsiteX1" fmla="*/ 2453426 w 2503374"/>
                  <a:gd name="connsiteY1" fmla="*/ 1235310 h 3057654"/>
                  <a:gd name="connsiteX2" fmla="*/ 1689659 w 2503374"/>
                  <a:gd name="connsiteY2" fmla="*/ 3003868 h 3057654"/>
                  <a:gd name="connsiteX3" fmla="*/ 1560295 w 2503374"/>
                  <a:gd name="connsiteY3" fmla="*/ 2560341 h 3057654"/>
                  <a:gd name="connsiteX4" fmla="*/ 1600814 w 2503374"/>
                  <a:gd name="connsiteY4" fmla="*/ 2098310 h 3057654"/>
                  <a:gd name="connsiteX5" fmla="*/ 1146777 w 2503374"/>
                  <a:gd name="connsiteY5" fmla="*/ 2062355 h 3057654"/>
                  <a:gd name="connsiteX6" fmla="*/ 851446 w 2503374"/>
                  <a:gd name="connsiteY6" fmla="*/ 1825085 h 3057654"/>
                  <a:gd name="connsiteX7" fmla="*/ 801861 w 2503374"/>
                  <a:gd name="connsiteY7" fmla="*/ 1167974 h 3057654"/>
                  <a:gd name="connsiteX8" fmla="*/ 592485 w 2503374"/>
                  <a:gd name="connsiteY8" fmla="*/ 720897 h 3057654"/>
                  <a:gd name="connsiteX9" fmla="*/ 0 w 2503374"/>
                  <a:gd name="connsiteY9" fmla="*/ 165656 h 3057654"/>
                  <a:gd name="connsiteX10" fmla="*/ 795398 w 2503374"/>
                  <a:gd name="connsiteY10" fmla="*/ 820 h 3057654"/>
                  <a:gd name="connsiteX0" fmla="*/ 795398 w 2503374"/>
                  <a:gd name="connsiteY0" fmla="*/ 820 h 3003868"/>
                  <a:gd name="connsiteX1" fmla="*/ 2453426 w 2503374"/>
                  <a:gd name="connsiteY1" fmla="*/ 1235310 h 3003868"/>
                  <a:gd name="connsiteX2" fmla="*/ 1689659 w 2503374"/>
                  <a:gd name="connsiteY2" fmla="*/ 3003868 h 3003868"/>
                  <a:gd name="connsiteX3" fmla="*/ 1560295 w 2503374"/>
                  <a:gd name="connsiteY3" fmla="*/ 2560341 h 3003868"/>
                  <a:gd name="connsiteX4" fmla="*/ 1600814 w 2503374"/>
                  <a:gd name="connsiteY4" fmla="*/ 2098310 h 3003868"/>
                  <a:gd name="connsiteX5" fmla="*/ 1146777 w 2503374"/>
                  <a:gd name="connsiteY5" fmla="*/ 2062355 h 3003868"/>
                  <a:gd name="connsiteX6" fmla="*/ 851446 w 2503374"/>
                  <a:gd name="connsiteY6" fmla="*/ 1825085 h 3003868"/>
                  <a:gd name="connsiteX7" fmla="*/ 801861 w 2503374"/>
                  <a:gd name="connsiteY7" fmla="*/ 1167974 h 3003868"/>
                  <a:gd name="connsiteX8" fmla="*/ 592485 w 2503374"/>
                  <a:gd name="connsiteY8" fmla="*/ 720897 h 3003868"/>
                  <a:gd name="connsiteX9" fmla="*/ 0 w 2503374"/>
                  <a:gd name="connsiteY9" fmla="*/ 165656 h 3003868"/>
                  <a:gd name="connsiteX10" fmla="*/ 795398 w 2503374"/>
                  <a:gd name="connsiteY10" fmla="*/ 820 h 3003868"/>
                  <a:gd name="connsiteX0" fmla="*/ 795398 w 2502956"/>
                  <a:gd name="connsiteY0" fmla="*/ 820 h 3016949"/>
                  <a:gd name="connsiteX1" fmla="*/ 2453426 w 2502956"/>
                  <a:gd name="connsiteY1" fmla="*/ 1235310 h 3016949"/>
                  <a:gd name="connsiteX2" fmla="*/ 1686187 w 2502956"/>
                  <a:gd name="connsiteY2" fmla="*/ 3016949 h 3016949"/>
                  <a:gd name="connsiteX3" fmla="*/ 1560295 w 2502956"/>
                  <a:gd name="connsiteY3" fmla="*/ 2560341 h 3016949"/>
                  <a:gd name="connsiteX4" fmla="*/ 1600814 w 2502956"/>
                  <a:gd name="connsiteY4" fmla="*/ 2098310 h 3016949"/>
                  <a:gd name="connsiteX5" fmla="*/ 1146777 w 2502956"/>
                  <a:gd name="connsiteY5" fmla="*/ 2062355 h 3016949"/>
                  <a:gd name="connsiteX6" fmla="*/ 851446 w 2502956"/>
                  <a:gd name="connsiteY6" fmla="*/ 1825085 h 3016949"/>
                  <a:gd name="connsiteX7" fmla="*/ 801861 w 2502956"/>
                  <a:gd name="connsiteY7" fmla="*/ 1167974 h 3016949"/>
                  <a:gd name="connsiteX8" fmla="*/ 592485 w 2502956"/>
                  <a:gd name="connsiteY8" fmla="*/ 720897 h 3016949"/>
                  <a:gd name="connsiteX9" fmla="*/ 0 w 2502956"/>
                  <a:gd name="connsiteY9" fmla="*/ 165656 h 3016949"/>
                  <a:gd name="connsiteX10" fmla="*/ 795398 w 2502956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600814 w 2502955"/>
                  <a:gd name="connsiteY4" fmla="*/ 2098310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600814 w 2502955"/>
                  <a:gd name="connsiteY4" fmla="*/ 2098310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600814 w 2502955"/>
                  <a:gd name="connsiteY4" fmla="*/ 2098310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83457 w 2502955"/>
                  <a:gd name="connsiteY4" fmla="*/ 2104850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83457 w 2502955"/>
                  <a:gd name="connsiteY4" fmla="*/ 2104850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51446 w 2502955"/>
                  <a:gd name="connsiteY6" fmla="*/ 182508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41031 w 2502955"/>
                  <a:gd name="connsiteY6" fmla="*/ 182835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41031 w 2502955"/>
                  <a:gd name="connsiteY6" fmla="*/ 1828355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801861 w 2502955"/>
                  <a:gd name="connsiteY7" fmla="*/ 1167974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7975 w 2502955"/>
                  <a:gd name="connsiteY7" fmla="*/ 1132000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7975 w 2502955"/>
                  <a:gd name="connsiteY7" fmla="*/ 1132000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7975 w 2502955"/>
                  <a:gd name="connsiteY7" fmla="*/ 1132000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20897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33978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33978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2485 w 2502955"/>
                  <a:gd name="connsiteY8" fmla="*/ 733978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09108 h 3016949"/>
                  <a:gd name="connsiteX8" fmla="*/ 595956 w 2502955"/>
                  <a:gd name="connsiteY8" fmla="*/ 750329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81032 w 2502955"/>
                  <a:gd name="connsiteY7" fmla="*/ 1118919 h 3016949"/>
                  <a:gd name="connsiteX8" fmla="*/ 595956 w 2502955"/>
                  <a:gd name="connsiteY8" fmla="*/ 750329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67147 w 2502955"/>
                  <a:gd name="connsiteY7" fmla="*/ 1125459 h 3016949"/>
                  <a:gd name="connsiteX8" fmla="*/ 595956 w 2502955"/>
                  <a:gd name="connsiteY8" fmla="*/ 750329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795398 w 2502955"/>
                  <a:gd name="connsiteY0" fmla="*/ 820 h 3016949"/>
                  <a:gd name="connsiteX1" fmla="*/ 2453426 w 2502955"/>
                  <a:gd name="connsiteY1" fmla="*/ 1235310 h 3016949"/>
                  <a:gd name="connsiteX2" fmla="*/ 1686187 w 2502955"/>
                  <a:gd name="connsiteY2" fmla="*/ 3016949 h 3016949"/>
                  <a:gd name="connsiteX3" fmla="*/ 1560295 w 2502955"/>
                  <a:gd name="connsiteY3" fmla="*/ 2560341 h 3016949"/>
                  <a:gd name="connsiteX4" fmla="*/ 1541800 w 2502955"/>
                  <a:gd name="connsiteY4" fmla="*/ 2088498 h 3016949"/>
                  <a:gd name="connsiteX5" fmla="*/ 1146777 w 2502955"/>
                  <a:gd name="connsiteY5" fmla="*/ 2062355 h 3016949"/>
                  <a:gd name="connsiteX6" fmla="*/ 827145 w 2502955"/>
                  <a:gd name="connsiteY6" fmla="*/ 1834896 h 3016949"/>
                  <a:gd name="connsiteX7" fmla="*/ 767147 w 2502955"/>
                  <a:gd name="connsiteY7" fmla="*/ 1125459 h 3016949"/>
                  <a:gd name="connsiteX8" fmla="*/ 595956 w 2502955"/>
                  <a:gd name="connsiteY8" fmla="*/ 750329 h 3016949"/>
                  <a:gd name="connsiteX9" fmla="*/ 0 w 2502955"/>
                  <a:gd name="connsiteY9" fmla="*/ 165656 h 3016949"/>
                  <a:gd name="connsiteX10" fmla="*/ 795398 w 2502955"/>
                  <a:gd name="connsiteY10" fmla="*/ 820 h 3016949"/>
                  <a:gd name="connsiteX0" fmla="*/ 812755 w 2520312"/>
                  <a:gd name="connsiteY0" fmla="*/ 820 h 3016949"/>
                  <a:gd name="connsiteX1" fmla="*/ 2470783 w 2520312"/>
                  <a:gd name="connsiteY1" fmla="*/ 1235310 h 3016949"/>
                  <a:gd name="connsiteX2" fmla="*/ 1703544 w 2520312"/>
                  <a:gd name="connsiteY2" fmla="*/ 3016949 h 3016949"/>
                  <a:gd name="connsiteX3" fmla="*/ 1577652 w 2520312"/>
                  <a:gd name="connsiteY3" fmla="*/ 2560341 h 3016949"/>
                  <a:gd name="connsiteX4" fmla="*/ 1559157 w 2520312"/>
                  <a:gd name="connsiteY4" fmla="*/ 2088498 h 3016949"/>
                  <a:gd name="connsiteX5" fmla="*/ 1164134 w 2520312"/>
                  <a:gd name="connsiteY5" fmla="*/ 2062355 h 3016949"/>
                  <a:gd name="connsiteX6" fmla="*/ 844502 w 2520312"/>
                  <a:gd name="connsiteY6" fmla="*/ 1834896 h 3016949"/>
                  <a:gd name="connsiteX7" fmla="*/ 784504 w 2520312"/>
                  <a:gd name="connsiteY7" fmla="*/ 1125459 h 3016949"/>
                  <a:gd name="connsiteX8" fmla="*/ 613313 w 2520312"/>
                  <a:gd name="connsiteY8" fmla="*/ 750329 h 3016949"/>
                  <a:gd name="connsiteX9" fmla="*/ 0 w 2520312"/>
                  <a:gd name="connsiteY9" fmla="*/ 165656 h 3016949"/>
                  <a:gd name="connsiteX10" fmla="*/ 812755 w 2520312"/>
                  <a:gd name="connsiteY10" fmla="*/ 820 h 3016949"/>
                  <a:gd name="connsiteX0" fmla="*/ 812755 w 2520312"/>
                  <a:gd name="connsiteY0" fmla="*/ 820 h 3016949"/>
                  <a:gd name="connsiteX1" fmla="*/ 2470783 w 2520312"/>
                  <a:gd name="connsiteY1" fmla="*/ 1235310 h 3016949"/>
                  <a:gd name="connsiteX2" fmla="*/ 1703544 w 2520312"/>
                  <a:gd name="connsiteY2" fmla="*/ 3016949 h 3016949"/>
                  <a:gd name="connsiteX3" fmla="*/ 1577652 w 2520312"/>
                  <a:gd name="connsiteY3" fmla="*/ 2560341 h 3016949"/>
                  <a:gd name="connsiteX4" fmla="*/ 1559157 w 2520312"/>
                  <a:gd name="connsiteY4" fmla="*/ 2088498 h 3016949"/>
                  <a:gd name="connsiteX5" fmla="*/ 1164134 w 2520312"/>
                  <a:gd name="connsiteY5" fmla="*/ 2062355 h 3016949"/>
                  <a:gd name="connsiteX6" fmla="*/ 844502 w 2520312"/>
                  <a:gd name="connsiteY6" fmla="*/ 1834896 h 3016949"/>
                  <a:gd name="connsiteX7" fmla="*/ 784504 w 2520312"/>
                  <a:gd name="connsiteY7" fmla="*/ 1125459 h 3016949"/>
                  <a:gd name="connsiteX8" fmla="*/ 602900 w 2520312"/>
                  <a:gd name="connsiteY8" fmla="*/ 743787 h 3016949"/>
                  <a:gd name="connsiteX9" fmla="*/ 0 w 2520312"/>
                  <a:gd name="connsiteY9" fmla="*/ 165656 h 3016949"/>
                  <a:gd name="connsiteX10" fmla="*/ 812755 w 2520312"/>
                  <a:gd name="connsiteY10" fmla="*/ 820 h 3016949"/>
                  <a:gd name="connsiteX0" fmla="*/ 812755 w 2520312"/>
                  <a:gd name="connsiteY0" fmla="*/ 820 h 3016949"/>
                  <a:gd name="connsiteX1" fmla="*/ 2470783 w 2520312"/>
                  <a:gd name="connsiteY1" fmla="*/ 1235310 h 3016949"/>
                  <a:gd name="connsiteX2" fmla="*/ 1703544 w 2520312"/>
                  <a:gd name="connsiteY2" fmla="*/ 3016949 h 3016949"/>
                  <a:gd name="connsiteX3" fmla="*/ 1577652 w 2520312"/>
                  <a:gd name="connsiteY3" fmla="*/ 2560341 h 3016949"/>
                  <a:gd name="connsiteX4" fmla="*/ 1559157 w 2520312"/>
                  <a:gd name="connsiteY4" fmla="*/ 2088498 h 3016949"/>
                  <a:gd name="connsiteX5" fmla="*/ 1164134 w 2520312"/>
                  <a:gd name="connsiteY5" fmla="*/ 2062355 h 3016949"/>
                  <a:gd name="connsiteX6" fmla="*/ 844502 w 2520312"/>
                  <a:gd name="connsiteY6" fmla="*/ 1834896 h 3016949"/>
                  <a:gd name="connsiteX7" fmla="*/ 784504 w 2520312"/>
                  <a:gd name="connsiteY7" fmla="*/ 1125459 h 3016949"/>
                  <a:gd name="connsiteX8" fmla="*/ 602900 w 2520312"/>
                  <a:gd name="connsiteY8" fmla="*/ 743787 h 3016949"/>
                  <a:gd name="connsiteX9" fmla="*/ 0 w 2520312"/>
                  <a:gd name="connsiteY9" fmla="*/ 165656 h 3016949"/>
                  <a:gd name="connsiteX10" fmla="*/ 812755 w 2520312"/>
                  <a:gd name="connsiteY10" fmla="*/ 820 h 3016949"/>
                  <a:gd name="connsiteX0" fmla="*/ 788454 w 2520312"/>
                  <a:gd name="connsiteY0" fmla="*/ 806 h 3026746"/>
                  <a:gd name="connsiteX1" fmla="*/ 2470783 w 2520312"/>
                  <a:gd name="connsiteY1" fmla="*/ 1245107 h 3026746"/>
                  <a:gd name="connsiteX2" fmla="*/ 1703544 w 2520312"/>
                  <a:gd name="connsiteY2" fmla="*/ 3026746 h 3026746"/>
                  <a:gd name="connsiteX3" fmla="*/ 1577652 w 2520312"/>
                  <a:gd name="connsiteY3" fmla="*/ 2570138 h 3026746"/>
                  <a:gd name="connsiteX4" fmla="*/ 1559157 w 2520312"/>
                  <a:gd name="connsiteY4" fmla="*/ 2098295 h 3026746"/>
                  <a:gd name="connsiteX5" fmla="*/ 1164134 w 2520312"/>
                  <a:gd name="connsiteY5" fmla="*/ 2072152 h 3026746"/>
                  <a:gd name="connsiteX6" fmla="*/ 844502 w 2520312"/>
                  <a:gd name="connsiteY6" fmla="*/ 1844693 h 3026746"/>
                  <a:gd name="connsiteX7" fmla="*/ 784504 w 2520312"/>
                  <a:gd name="connsiteY7" fmla="*/ 1135256 h 3026746"/>
                  <a:gd name="connsiteX8" fmla="*/ 602900 w 2520312"/>
                  <a:gd name="connsiteY8" fmla="*/ 753584 h 3026746"/>
                  <a:gd name="connsiteX9" fmla="*/ 0 w 2520312"/>
                  <a:gd name="connsiteY9" fmla="*/ 175453 h 3026746"/>
                  <a:gd name="connsiteX10" fmla="*/ 788454 w 2520312"/>
                  <a:gd name="connsiteY10" fmla="*/ 806 h 3026746"/>
                  <a:gd name="connsiteX0" fmla="*/ 788454 w 2487057"/>
                  <a:gd name="connsiteY0" fmla="*/ 924 h 3026864"/>
                  <a:gd name="connsiteX1" fmla="*/ 2432597 w 2487057"/>
                  <a:gd name="connsiteY1" fmla="*/ 1163468 h 3026864"/>
                  <a:gd name="connsiteX2" fmla="*/ 1703544 w 2487057"/>
                  <a:gd name="connsiteY2" fmla="*/ 3026864 h 3026864"/>
                  <a:gd name="connsiteX3" fmla="*/ 1577652 w 2487057"/>
                  <a:gd name="connsiteY3" fmla="*/ 2570256 h 3026864"/>
                  <a:gd name="connsiteX4" fmla="*/ 1559157 w 2487057"/>
                  <a:gd name="connsiteY4" fmla="*/ 2098413 h 3026864"/>
                  <a:gd name="connsiteX5" fmla="*/ 1164134 w 2487057"/>
                  <a:gd name="connsiteY5" fmla="*/ 2072270 h 3026864"/>
                  <a:gd name="connsiteX6" fmla="*/ 844502 w 2487057"/>
                  <a:gd name="connsiteY6" fmla="*/ 1844811 h 3026864"/>
                  <a:gd name="connsiteX7" fmla="*/ 784504 w 2487057"/>
                  <a:gd name="connsiteY7" fmla="*/ 1135374 h 3026864"/>
                  <a:gd name="connsiteX8" fmla="*/ 602900 w 2487057"/>
                  <a:gd name="connsiteY8" fmla="*/ 753702 h 3026864"/>
                  <a:gd name="connsiteX9" fmla="*/ 0 w 2487057"/>
                  <a:gd name="connsiteY9" fmla="*/ 175571 h 3026864"/>
                  <a:gd name="connsiteX10" fmla="*/ 788454 w 2487057"/>
                  <a:gd name="connsiteY10" fmla="*/ 924 h 3026864"/>
                  <a:gd name="connsiteX0" fmla="*/ 788454 w 2487057"/>
                  <a:gd name="connsiteY0" fmla="*/ 924 h 3026864"/>
                  <a:gd name="connsiteX1" fmla="*/ 2432597 w 2487057"/>
                  <a:gd name="connsiteY1" fmla="*/ 1163468 h 3026864"/>
                  <a:gd name="connsiteX2" fmla="*/ 1703544 w 2487057"/>
                  <a:gd name="connsiteY2" fmla="*/ 3026864 h 3026864"/>
                  <a:gd name="connsiteX3" fmla="*/ 1577652 w 2487057"/>
                  <a:gd name="connsiteY3" fmla="*/ 2570256 h 3026864"/>
                  <a:gd name="connsiteX4" fmla="*/ 1559157 w 2487057"/>
                  <a:gd name="connsiteY4" fmla="*/ 2098413 h 3026864"/>
                  <a:gd name="connsiteX5" fmla="*/ 1164134 w 2487057"/>
                  <a:gd name="connsiteY5" fmla="*/ 2072270 h 3026864"/>
                  <a:gd name="connsiteX6" fmla="*/ 844502 w 2487057"/>
                  <a:gd name="connsiteY6" fmla="*/ 1844811 h 3026864"/>
                  <a:gd name="connsiteX7" fmla="*/ 784504 w 2487057"/>
                  <a:gd name="connsiteY7" fmla="*/ 1135374 h 3026864"/>
                  <a:gd name="connsiteX8" fmla="*/ 602900 w 2487057"/>
                  <a:gd name="connsiteY8" fmla="*/ 753702 h 3026864"/>
                  <a:gd name="connsiteX9" fmla="*/ 0 w 2487057"/>
                  <a:gd name="connsiteY9" fmla="*/ 175571 h 3026864"/>
                  <a:gd name="connsiteX10" fmla="*/ 788454 w 2487057"/>
                  <a:gd name="connsiteY10" fmla="*/ 924 h 3026864"/>
                  <a:gd name="connsiteX0" fmla="*/ 788454 w 2487057"/>
                  <a:gd name="connsiteY0" fmla="*/ 924 h 3026864"/>
                  <a:gd name="connsiteX1" fmla="*/ 2432597 w 2487057"/>
                  <a:gd name="connsiteY1" fmla="*/ 1163468 h 3026864"/>
                  <a:gd name="connsiteX2" fmla="*/ 1703544 w 2487057"/>
                  <a:gd name="connsiteY2" fmla="*/ 3026864 h 3026864"/>
                  <a:gd name="connsiteX3" fmla="*/ 1577652 w 2487057"/>
                  <a:gd name="connsiteY3" fmla="*/ 2570256 h 3026864"/>
                  <a:gd name="connsiteX4" fmla="*/ 1559157 w 2487057"/>
                  <a:gd name="connsiteY4" fmla="*/ 2098413 h 3026864"/>
                  <a:gd name="connsiteX5" fmla="*/ 1164134 w 2487057"/>
                  <a:gd name="connsiteY5" fmla="*/ 2072270 h 3026864"/>
                  <a:gd name="connsiteX6" fmla="*/ 844502 w 2487057"/>
                  <a:gd name="connsiteY6" fmla="*/ 1844811 h 3026864"/>
                  <a:gd name="connsiteX7" fmla="*/ 784504 w 2487057"/>
                  <a:gd name="connsiteY7" fmla="*/ 1135374 h 3026864"/>
                  <a:gd name="connsiteX8" fmla="*/ 602900 w 2487057"/>
                  <a:gd name="connsiteY8" fmla="*/ 753702 h 3026864"/>
                  <a:gd name="connsiteX9" fmla="*/ 0 w 2487057"/>
                  <a:gd name="connsiteY9" fmla="*/ 175571 h 3026864"/>
                  <a:gd name="connsiteX10" fmla="*/ 788454 w 2487057"/>
                  <a:gd name="connsiteY10" fmla="*/ 924 h 3026864"/>
                  <a:gd name="connsiteX0" fmla="*/ 788454 w 2487057"/>
                  <a:gd name="connsiteY0" fmla="*/ 924 h 3026864"/>
                  <a:gd name="connsiteX1" fmla="*/ 2432597 w 2487057"/>
                  <a:gd name="connsiteY1" fmla="*/ 1163468 h 3026864"/>
                  <a:gd name="connsiteX2" fmla="*/ 1703544 w 2487057"/>
                  <a:gd name="connsiteY2" fmla="*/ 3026864 h 3026864"/>
                  <a:gd name="connsiteX3" fmla="*/ 1577652 w 2487057"/>
                  <a:gd name="connsiteY3" fmla="*/ 2570256 h 3026864"/>
                  <a:gd name="connsiteX4" fmla="*/ 1559157 w 2487057"/>
                  <a:gd name="connsiteY4" fmla="*/ 2098413 h 3026864"/>
                  <a:gd name="connsiteX5" fmla="*/ 1164134 w 2487057"/>
                  <a:gd name="connsiteY5" fmla="*/ 2072270 h 3026864"/>
                  <a:gd name="connsiteX6" fmla="*/ 844502 w 2487057"/>
                  <a:gd name="connsiteY6" fmla="*/ 1844811 h 3026864"/>
                  <a:gd name="connsiteX7" fmla="*/ 784504 w 2487057"/>
                  <a:gd name="connsiteY7" fmla="*/ 1135374 h 3026864"/>
                  <a:gd name="connsiteX8" fmla="*/ 602900 w 2487057"/>
                  <a:gd name="connsiteY8" fmla="*/ 753702 h 3026864"/>
                  <a:gd name="connsiteX9" fmla="*/ 0 w 2487057"/>
                  <a:gd name="connsiteY9" fmla="*/ 175571 h 3026864"/>
                  <a:gd name="connsiteX10" fmla="*/ 788454 w 2487057"/>
                  <a:gd name="connsiteY10" fmla="*/ 924 h 3026864"/>
                  <a:gd name="connsiteX0" fmla="*/ 788454 w 2496053"/>
                  <a:gd name="connsiteY0" fmla="*/ 929 h 3026869"/>
                  <a:gd name="connsiteX1" fmla="*/ 2443011 w 2496053"/>
                  <a:gd name="connsiteY1" fmla="*/ 1160201 h 3026869"/>
                  <a:gd name="connsiteX2" fmla="*/ 1703544 w 2496053"/>
                  <a:gd name="connsiteY2" fmla="*/ 3026869 h 3026869"/>
                  <a:gd name="connsiteX3" fmla="*/ 1577652 w 2496053"/>
                  <a:gd name="connsiteY3" fmla="*/ 2570261 h 3026869"/>
                  <a:gd name="connsiteX4" fmla="*/ 1559157 w 2496053"/>
                  <a:gd name="connsiteY4" fmla="*/ 2098418 h 3026869"/>
                  <a:gd name="connsiteX5" fmla="*/ 1164134 w 2496053"/>
                  <a:gd name="connsiteY5" fmla="*/ 2072275 h 3026869"/>
                  <a:gd name="connsiteX6" fmla="*/ 844502 w 2496053"/>
                  <a:gd name="connsiteY6" fmla="*/ 1844816 h 3026869"/>
                  <a:gd name="connsiteX7" fmla="*/ 784504 w 2496053"/>
                  <a:gd name="connsiteY7" fmla="*/ 1135379 h 3026869"/>
                  <a:gd name="connsiteX8" fmla="*/ 602900 w 2496053"/>
                  <a:gd name="connsiteY8" fmla="*/ 753707 h 3026869"/>
                  <a:gd name="connsiteX9" fmla="*/ 0 w 2496053"/>
                  <a:gd name="connsiteY9" fmla="*/ 175576 h 3026869"/>
                  <a:gd name="connsiteX10" fmla="*/ 788454 w 2496053"/>
                  <a:gd name="connsiteY10" fmla="*/ 929 h 3026869"/>
                  <a:gd name="connsiteX0" fmla="*/ 788454 w 2513250"/>
                  <a:gd name="connsiteY0" fmla="*/ 930 h 3026870"/>
                  <a:gd name="connsiteX1" fmla="*/ 2443011 w 2513250"/>
                  <a:gd name="connsiteY1" fmla="*/ 1160202 h 3026870"/>
                  <a:gd name="connsiteX2" fmla="*/ 1703544 w 2513250"/>
                  <a:gd name="connsiteY2" fmla="*/ 3026870 h 3026870"/>
                  <a:gd name="connsiteX3" fmla="*/ 1577652 w 2513250"/>
                  <a:gd name="connsiteY3" fmla="*/ 2570262 h 3026870"/>
                  <a:gd name="connsiteX4" fmla="*/ 1559157 w 2513250"/>
                  <a:gd name="connsiteY4" fmla="*/ 2098419 h 3026870"/>
                  <a:gd name="connsiteX5" fmla="*/ 1164134 w 2513250"/>
                  <a:gd name="connsiteY5" fmla="*/ 2072276 h 3026870"/>
                  <a:gd name="connsiteX6" fmla="*/ 844502 w 2513250"/>
                  <a:gd name="connsiteY6" fmla="*/ 1844817 h 3026870"/>
                  <a:gd name="connsiteX7" fmla="*/ 784504 w 2513250"/>
                  <a:gd name="connsiteY7" fmla="*/ 1135380 h 3026870"/>
                  <a:gd name="connsiteX8" fmla="*/ 602900 w 2513250"/>
                  <a:gd name="connsiteY8" fmla="*/ 753708 h 3026870"/>
                  <a:gd name="connsiteX9" fmla="*/ 0 w 2513250"/>
                  <a:gd name="connsiteY9" fmla="*/ 175577 h 3026870"/>
                  <a:gd name="connsiteX10" fmla="*/ 788454 w 2513250"/>
                  <a:gd name="connsiteY10" fmla="*/ 930 h 3026870"/>
                  <a:gd name="connsiteX0" fmla="*/ 788454 w 2513250"/>
                  <a:gd name="connsiteY0" fmla="*/ 909 h 3026849"/>
                  <a:gd name="connsiteX1" fmla="*/ 2443011 w 2513250"/>
                  <a:gd name="connsiteY1" fmla="*/ 1160181 h 3026849"/>
                  <a:gd name="connsiteX2" fmla="*/ 1703544 w 2513250"/>
                  <a:gd name="connsiteY2" fmla="*/ 3026849 h 3026849"/>
                  <a:gd name="connsiteX3" fmla="*/ 1577652 w 2513250"/>
                  <a:gd name="connsiteY3" fmla="*/ 2570241 h 3026849"/>
                  <a:gd name="connsiteX4" fmla="*/ 1559157 w 2513250"/>
                  <a:gd name="connsiteY4" fmla="*/ 2098398 h 3026849"/>
                  <a:gd name="connsiteX5" fmla="*/ 1164134 w 2513250"/>
                  <a:gd name="connsiteY5" fmla="*/ 2072255 h 3026849"/>
                  <a:gd name="connsiteX6" fmla="*/ 844502 w 2513250"/>
                  <a:gd name="connsiteY6" fmla="*/ 1844796 h 3026849"/>
                  <a:gd name="connsiteX7" fmla="*/ 784504 w 2513250"/>
                  <a:gd name="connsiteY7" fmla="*/ 1135359 h 3026849"/>
                  <a:gd name="connsiteX8" fmla="*/ 602900 w 2513250"/>
                  <a:gd name="connsiteY8" fmla="*/ 753687 h 3026849"/>
                  <a:gd name="connsiteX9" fmla="*/ 0 w 2513250"/>
                  <a:gd name="connsiteY9" fmla="*/ 175556 h 3026849"/>
                  <a:gd name="connsiteX10" fmla="*/ 788454 w 2513250"/>
                  <a:gd name="connsiteY10" fmla="*/ 909 h 3026849"/>
                  <a:gd name="connsiteX0" fmla="*/ 788454 w 2513250"/>
                  <a:gd name="connsiteY0" fmla="*/ 909 h 3026849"/>
                  <a:gd name="connsiteX1" fmla="*/ 2443011 w 2513250"/>
                  <a:gd name="connsiteY1" fmla="*/ 1160181 h 3026849"/>
                  <a:gd name="connsiteX2" fmla="*/ 1703544 w 2513250"/>
                  <a:gd name="connsiteY2" fmla="*/ 3026849 h 3026849"/>
                  <a:gd name="connsiteX3" fmla="*/ 1577652 w 2513250"/>
                  <a:gd name="connsiteY3" fmla="*/ 2570241 h 3026849"/>
                  <a:gd name="connsiteX4" fmla="*/ 1559157 w 2513250"/>
                  <a:gd name="connsiteY4" fmla="*/ 2098398 h 3026849"/>
                  <a:gd name="connsiteX5" fmla="*/ 1164134 w 2513250"/>
                  <a:gd name="connsiteY5" fmla="*/ 2072255 h 3026849"/>
                  <a:gd name="connsiteX6" fmla="*/ 844502 w 2513250"/>
                  <a:gd name="connsiteY6" fmla="*/ 1844796 h 3026849"/>
                  <a:gd name="connsiteX7" fmla="*/ 784504 w 2513250"/>
                  <a:gd name="connsiteY7" fmla="*/ 1135359 h 3026849"/>
                  <a:gd name="connsiteX8" fmla="*/ 602900 w 2513250"/>
                  <a:gd name="connsiteY8" fmla="*/ 753687 h 3026849"/>
                  <a:gd name="connsiteX9" fmla="*/ 0 w 2513250"/>
                  <a:gd name="connsiteY9" fmla="*/ 175556 h 3026849"/>
                  <a:gd name="connsiteX10" fmla="*/ 788454 w 2513250"/>
                  <a:gd name="connsiteY10" fmla="*/ 909 h 3026849"/>
                  <a:gd name="connsiteX0" fmla="*/ 788454 w 2513250"/>
                  <a:gd name="connsiteY0" fmla="*/ 909 h 3026849"/>
                  <a:gd name="connsiteX1" fmla="*/ 2443011 w 2513250"/>
                  <a:gd name="connsiteY1" fmla="*/ 1160181 h 3026849"/>
                  <a:gd name="connsiteX2" fmla="*/ 1703544 w 2513250"/>
                  <a:gd name="connsiteY2" fmla="*/ 3026849 h 3026849"/>
                  <a:gd name="connsiteX3" fmla="*/ 1577652 w 2513250"/>
                  <a:gd name="connsiteY3" fmla="*/ 2570241 h 3026849"/>
                  <a:gd name="connsiteX4" fmla="*/ 1559157 w 2513250"/>
                  <a:gd name="connsiteY4" fmla="*/ 2098398 h 3026849"/>
                  <a:gd name="connsiteX5" fmla="*/ 1164134 w 2513250"/>
                  <a:gd name="connsiteY5" fmla="*/ 2072255 h 3026849"/>
                  <a:gd name="connsiteX6" fmla="*/ 844502 w 2513250"/>
                  <a:gd name="connsiteY6" fmla="*/ 1844796 h 3026849"/>
                  <a:gd name="connsiteX7" fmla="*/ 784504 w 2513250"/>
                  <a:gd name="connsiteY7" fmla="*/ 1135359 h 3026849"/>
                  <a:gd name="connsiteX8" fmla="*/ 602900 w 2513250"/>
                  <a:gd name="connsiteY8" fmla="*/ 753687 h 3026849"/>
                  <a:gd name="connsiteX9" fmla="*/ 0 w 2513250"/>
                  <a:gd name="connsiteY9" fmla="*/ 175556 h 3026849"/>
                  <a:gd name="connsiteX10" fmla="*/ 788454 w 2513250"/>
                  <a:gd name="connsiteY10" fmla="*/ 909 h 3026849"/>
                  <a:gd name="connsiteX0" fmla="*/ 788454 w 2513250"/>
                  <a:gd name="connsiteY0" fmla="*/ 940 h 3007951"/>
                  <a:gd name="connsiteX1" fmla="*/ 2443011 w 2513250"/>
                  <a:gd name="connsiteY1" fmla="*/ 1141283 h 3007951"/>
                  <a:gd name="connsiteX2" fmla="*/ 1703544 w 2513250"/>
                  <a:gd name="connsiteY2" fmla="*/ 3007951 h 3007951"/>
                  <a:gd name="connsiteX3" fmla="*/ 1577652 w 2513250"/>
                  <a:gd name="connsiteY3" fmla="*/ 2551343 h 3007951"/>
                  <a:gd name="connsiteX4" fmla="*/ 1559157 w 2513250"/>
                  <a:gd name="connsiteY4" fmla="*/ 2079500 h 3007951"/>
                  <a:gd name="connsiteX5" fmla="*/ 1164134 w 2513250"/>
                  <a:gd name="connsiteY5" fmla="*/ 2053357 h 3007951"/>
                  <a:gd name="connsiteX6" fmla="*/ 844502 w 2513250"/>
                  <a:gd name="connsiteY6" fmla="*/ 1825898 h 3007951"/>
                  <a:gd name="connsiteX7" fmla="*/ 784504 w 2513250"/>
                  <a:gd name="connsiteY7" fmla="*/ 1116461 h 3007951"/>
                  <a:gd name="connsiteX8" fmla="*/ 602900 w 2513250"/>
                  <a:gd name="connsiteY8" fmla="*/ 734789 h 3007951"/>
                  <a:gd name="connsiteX9" fmla="*/ 0 w 2513250"/>
                  <a:gd name="connsiteY9" fmla="*/ 156658 h 3007951"/>
                  <a:gd name="connsiteX10" fmla="*/ 788454 w 2513250"/>
                  <a:gd name="connsiteY10" fmla="*/ 940 h 3007951"/>
                  <a:gd name="connsiteX0" fmla="*/ 788454 w 2471422"/>
                  <a:gd name="connsiteY0" fmla="*/ 1009 h 3008020"/>
                  <a:gd name="connsiteX1" fmla="*/ 2393272 w 2471422"/>
                  <a:gd name="connsiteY1" fmla="*/ 1103491 h 3008020"/>
                  <a:gd name="connsiteX2" fmla="*/ 1703544 w 2471422"/>
                  <a:gd name="connsiteY2" fmla="*/ 3008020 h 3008020"/>
                  <a:gd name="connsiteX3" fmla="*/ 1577652 w 2471422"/>
                  <a:gd name="connsiteY3" fmla="*/ 2551412 h 3008020"/>
                  <a:gd name="connsiteX4" fmla="*/ 1559157 w 2471422"/>
                  <a:gd name="connsiteY4" fmla="*/ 2079569 h 3008020"/>
                  <a:gd name="connsiteX5" fmla="*/ 1164134 w 2471422"/>
                  <a:gd name="connsiteY5" fmla="*/ 2053426 h 3008020"/>
                  <a:gd name="connsiteX6" fmla="*/ 844502 w 2471422"/>
                  <a:gd name="connsiteY6" fmla="*/ 1825967 h 3008020"/>
                  <a:gd name="connsiteX7" fmla="*/ 784504 w 2471422"/>
                  <a:gd name="connsiteY7" fmla="*/ 1116530 h 3008020"/>
                  <a:gd name="connsiteX8" fmla="*/ 602900 w 2471422"/>
                  <a:gd name="connsiteY8" fmla="*/ 734858 h 3008020"/>
                  <a:gd name="connsiteX9" fmla="*/ 0 w 2471422"/>
                  <a:gd name="connsiteY9" fmla="*/ 156727 h 3008020"/>
                  <a:gd name="connsiteX10" fmla="*/ 788454 w 2471422"/>
                  <a:gd name="connsiteY10" fmla="*/ 1009 h 3008020"/>
                  <a:gd name="connsiteX0" fmla="*/ 788454 w 2471422"/>
                  <a:gd name="connsiteY0" fmla="*/ 992 h 3008003"/>
                  <a:gd name="connsiteX1" fmla="*/ 2393272 w 2471422"/>
                  <a:gd name="connsiteY1" fmla="*/ 1103474 h 3008003"/>
                  <a:gd name="connsiteX2" fmla="*/ 1703544 w 2471422"/>
                  <a:gd name="connsiteY2" fmla="*/ 3008003 h 3008003"/>
                  <a:gd name="connsiteX3" fmla="*/ 1577652 w 2471422"/>
                  <a:gd name="connsiteY3" fmla="*/ 2551395 h 3008003"/>
                  <a:gd name="connsiteX4" fmla="*/ 1559157 w 2471422"/>
                  <a:gd name="connsiteY4" fmla="*/ 2079552 h 3008003"/>
                  <a:gd name="connsiteX5" fmla="*/ 1164134 w 2471422"/>
                  <a:gd name="connsiteY5" fmla="*/ 2053409 h 3008003"/>
                  <a:gd name="connsiteX6" fmla="*/ 844502 w 2471422"/>
                  <a:gd name="connsiteY6" fmla="*/ 1825950 h 3008003"/>
                  <a:gd name="connsiteX7" fmla="*/ 784504 w 2471422"/>
                  <a:gd name="connsiteY7" fmla="*/ 1116513 h 3008003"/>
                  <a:gd name="connsiteX8" fmla="*/ 602900 w 2471422"/>
                  <a:gd name="connsiteY8" fmla="*/ 734841 h 3008003"/>
                  <a:gd name="connsiteX9" fmla="*/ 0 w 2471422"/>
                  <a:gd name="connsiteY9" fmla="*/ 156710 h 3008003"/>
                  <a:gd name="connsiteX10" fmla="*/ 788454 w 2471422"/>
                  <a:gd name="connsiteY10" fmla="*/ 992 h 3008003"/>
                  <a:gd name="connsiteX0" fmla="*/ 758611 w 2471422"/>
                  <a:gd name="connsiteY0" fmla="*/ 941 h 3036347"/>
                  <a:gd name="connsiteX1" fmla="*/ 2393272 w 2471422"/>
                  <a:gd name="connsiteY1" fmla="*/ 1131818 h 3036347"/>
                  <a:gd name="connsiteX2" fmla="*/ 1703544 w 2471422"/>
                  <a:gd name="connsiteY2" fmla="*/ 3036347 h 3036347"/>
                  <a:gd name="connsiteX3" fmla="*/ 1577652 w 2471422"/>
                  <a:gd name="connsiteY3" fmla="*/ 2579739 h 3036347"/>
                  <a:gd name="connsiteX4" fmla="*/ 1559157 w 2471422"/>
                  <a:gd name="connsiteY4" fmla="*/ 2107896 h 3036347"/>
                  <a:gd name="connsiteX5" fmla="*/ 1164134 w 2471422"/>
                  <a:gd name="connsiteY5" fmla="*/ 2081753 h 3036347"/>
                  <a:gd name="connsiteX6" fmla="*/ 844502 w 2471422"/>
                  <a:gd name="connsiteY6" fmla="*/ 1854294 h 3036347"/>
                  <a:gd name="connsiteX7" fmla="*/ 784504 w 2471422"/>
                  <a:gd name="connsiteY7" fmla="*/ 1144857 h 3036347"/>
                  <a:gd name="connsiteX8" fmla="*/ 602900 w 2471422"/>
                  <a:gd name="connsiteY8" fmla="*/ 763185 h 3036347"/>
                  <a:gd name="connsiteX9" fmla="*/ 0 w 2471422"/>
                  <a:gd name="connsiteY9" fmla="*/ 185054 h 3036347"/>
                  <a:gd name="connsiteX10" fmla="*/ 758611 w 2471422"/>
                  <a:gd name="connsiteY10" fmla="*/ 941 h 3036347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84504 w 2471422"/>
                  <a:gd name="connsiteY7" fmla="*/ 1107065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4607 w 2471422"/>
                  <a:gd name="connsiteY7" fmla="*/ 1069204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4607 w 2471422"/>
                  <a:gd name="connsiteY7" fmla="*/ 1069204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0853 w 2471422"/>
                  <a:gd name="connsiteY7" fmla="*/ 1079924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0853 w 2471422"/>
                  <a:gd name="connsiteY7" fmla="*/ 1090643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0853 w 2471422"/>
                  <a:gd name="connsiteY7" fmla="*/ 1090643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0853 w 2471422"/>
                  <a:gd name="connsiteY7" fmla="*/ 1090643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  <a:gd name="connsiteX0" fmla="*/ 768559 w 2471422"/>
                  <a:gd name="connsiteY0" fmla="*/ 1010 h 2998555"/>
                  <a:gd name="connsiteX1" fmla="*/ 2393272 w 2471422"/>
                  <a:gd name="connsiteY1" fmla="*/ 1094026 h 2998555"/>
                  <a:gd name="connsiteX2" fmla="*/ 1703544 w 2471422"/>
                  <a:gd name="connsiteY2" fmla="*/ 2998555 h 2998555"/>
                  <a:gd name="connsiteX3" fmla="*/ 1577652 w 2471422"/>
                  <a:gd name="connsiteY3" fmla="*/ 2541947 h 2998555"/>
                  <a:gd name="connsiteX4" fmla="*/ 1559157 w 2471422"/>
                  <a:gd name="connsiteY4" fmla="*/ 2070104 h 2998555"/>
                  <a:gd name="connsiteX5" fmla="*/ 1164134 w 2471422"/>
                  <a:gd name="connsiteY5" fmla="*/ 2043961 h 2998555"/>
                  <a:gd name="connsiteX6" fmla="*/ 844502 w 2471422"/>
                  <a:gd name="connsiteY6" fmla="*/ 1816502 h 2998555"/>
                  <a:gd name="connsiteX7" fmla="*/ 760853 w 2471422"/>
                  <a:gd name="connsiteY7" fmla="*/ 1090643 h 2998555"/>
                  <a:gd name="connsiteX8" fmla="*/ 602900 w 2471422"/>
                  <a:gd name="connsiteY8" fmla="*/ 725393 h 2998555"/>
                  <a:gd name="connsiteX9" fmla="*/ 0 w 2471422"/>
                  <a:gd name="connsiteY9" fmla="*/ 147262 h 2998555"/>
                  <a:gd name="connsiteX10" fmla="*/ 768559 w 2471422"/>
                  <a:gd name="connsiteY10" fmla="*/ 1010 h 29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1422" h="2998555">
                    <a:moveTo>
                      <a:pt x="768559" y="1010"/>
                    </a:moveTo>
                    <a:cubicBezTo>
                      <a:pt x="1480302" y="-25151"/>
                      <a:pt x="2132647" y="460073"/>
                      <a:pt x="2393272" y="1094026"/>
                    </a:cubicBezTo>
                    <a:cubicBezTo>
                      <a:pt x="2583620" y="1648251"/>
                      <a:pt x="2452907" y="2533251"/>
                      <a:pt x="1703544" y="2998555"/>
                    </a:cubicBezTo>
                    <a:cubicBezTo>
                      <a:pt x="1688341" y="2877648"/>
                      <a:pt x="1609816" y="2679793"/>
                      <a:pt x="1577652" y="2541947"/>
                    </a:cubicBezTo>
                    <a:cubicBezTo>
                      <a:pt x="1739890" y="2374670"/>
                      <a:pt x="1645434" y="2153103"/>
                      <a:pt x="1559157" y="2070104"/>
                    </a:cubicBezTo>
                    <a:cubicBezTo>
                      <a:pt x="1462466" y="1990376"/>
                      <a:pt x="1291139" y="1948265"/>
                      <a:pt x="1164134" y="2043961"/>
                    </a:cubicBezTo>
                    <a:cubicBezTo>
                      <a:pt x="1059950" y="1934086"/>
                      <a:pt x="975946" y="1893688"/>
                      <a:pt x="844502" y="1816502"/>
                    </a:cubicBezTo>
                    <a:cubicBezTo>
                      <a:pt x="893474" y="1685424"/>
                      <a:pt x="831785" y="1294295"/>
                      <a:pt x="760853" y="1090643"/>
                    </a:cubicBezTo>
                    <a:cubicBezTo>
                      <a:pt x="421664" y="1313701"/>
                      <a:pt x="216451" y="787600"/>
                      <a:pt x="602900" y="725393"/>
                    </a:cubicBezTo>
                    <a:cubicBezTo>
                      <a:pt x="450506" y="486915"/>
                      <a:pt x="248948" y="284156"/>
                      <a:pt x="0" y="147262"/>
                    </a:cubicBezTo>
                    <a:cubicBezTo>
                      <a:pt x="260560" y="44332"/>
                      <a:pt x="453389" y="7552"/>
                      <a:pt x="768559" y="101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2000"/>
                    </a:schemeClr>
                  </a:gs>
                </a:gsLst>
                <a:lin ang="4200000" scaled="0"/>
                <a:tileRect/>
              </a:gra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07981" y="2787769"/>
                <a:ext cx="1346163" cy="32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25" b="1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A</a:t>
                </a:r>
                <a:r>
                  <a:rPr lang="en-US" sz="1125" b="1" dirty="0">
                    <a:latin typeface="Aharoni" pitchFamily="2" charset="-79"/>
                    <a:cs typeface="Aharoni" pitchFamily="2" charset="-79"/>
                  </a:rPr>
                  <a:t>NALYSIS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95852" y="3705272"/>
                <a:ext cx="169160" cy="169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8" name="Donut 7"/>
            <p:cNvSpPr/>
            <p:nvPr/>
          </p:nvSpPr>
          <p:spPr>
            <a:xfrm>
              <a:off x="4342265" y="3577213"/>
              <a:ext cx="351608" cy="351608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23227" y="1165870"/>
            <a:ext cx="3826440" cy="1099039"/>
            <a:chOff x="6647963" y="1195819"/>
            <a:chExt cx="1955954" cy="1288391"/>
          </a:xfrm>
        </p:grpSpPr>
        <p:sp>
          <p:nvSpPr>
            <p:cNvPr id="26" name="TextBox 25"/>
            <p:cNvSpPr txBox="1"/>
            <p:nvPr/>
          </p:nvSpPr>
          <p:spPr>
            <a:xfrm>
              <a:off x="6647963" y="1195819"/>
              <a:ext cx="1660426" cy="613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DECISIONS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9717" y="1798685"/>
              <a:ext cx="1884200" cy="685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Arial" pitchFamily="34" charset="0"/>
                <a:buChar char="•"/>
              </a:pPr>
              <a:r>
                <a:rPr lang="en-US" sz="1600" b="1" dirty="0" smtClean="0"/>
                <a:t>List key decisions &amp; key questions here (not technical)</a:t>
              </a:r>
              <a:endParaRPr lang="en-US" sz="16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1" y="1482713"/>
            <a:ext cx="5081684" cy="696669"/>
            <a:chOff x="343169" y="1195819"/>
            <a:chExt cx="2209668" cy="928892"/>
          </a:xfrm>
        </p:grpSpPr>
        <p:sp>
          <p:nvSpPr>
            <p:cNvPr id="29" name="TextBox 28"/>
            <p:cNvSpPr txBox="1"/>
            <p:nvPr/>
          </p:nvSpPr>
          <p:spPr>
            <a:xfrm>
              <a:off x="343169" y="1195819"/>
              <a:ext cx="1406434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ANALYSIS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7472" y="1673306"/>
              <a:ext cx="1985365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Arial" pitchFamily="34" charset="0"/>
                <a:buChar char="•"/>
              </a:pPr>
              <a:r>
                <a:rPr lang="en-US" sz="1600" b="1" dirty="0" smtClean="0"/>
                <a:t>List key analysis steps here</a:t>
              </a:r>
              <a:endParaRPr lang="en-US" sz="1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83128" y="4384313"/>
            <a:ext cx="3620693" cy="1028790"/>
            <a:chOff x="1729157" y="5529100"/>
            <a:chExt cx="1574385" cy="1371720"/>
          </a:xfrm>
        </p:grpSpPr>
        <p:sp>
          <p:nvSpPr>
            <p:cNvPr id="32" name="TextBox 31"/>
            <p:cNvSpPr txBox="1"/>
            <p:nvPr/>
          </p:nvSpPr>
          <p:spPr>
            <a:xfrm>
              <a:off x="1778358" y="6121120"/>
              <a:ext cx="126783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Font typeface="Arial" pitchFamily="34" charset="0"/>
                <a:buChar char="•"/>
              </a:pPr>
              <a:r>
                <a:rPr lang="en-US" sz="1600" b="1" dirty="0" smtClean="0"/>
                <a:t>List information available to answer key questions 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29157" y="5529100"/>
              <a:ext cx="157438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20947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ep_ma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H="1">
            <a:off x="6687403" y="1750365"/>
            <a:ext cx="4860653" cy="1010909"/>
            <a:chOff x="3196576" y="5107518"/>
            <a:chExt cx="4344445" cy="1319241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6164067" y="6106428"/>
              <a:ext cx="137695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flipH="1">
              <a:off x="3559818" y="5663625"/>
              <a:ext cx="2898886" cy="763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Download this awesome  diagram. </a:t>
              </a:r>
              <a:r>
                <a:rPr lang="en-US" sz="1600" dirty="0">
                  <a:cs typeface="Arial" pitchFamily="34" charset="0"/>
                </a:rPr>
                <a:t>Bring your presentation to </a:t>
              </a:r>
              <a:r>
                <a:rPr lang="en-US" sz="1600" dirty="0" smtClean="0">
                  <a:cs typeface="Arial" pitchFamily="34" charset="0"/>
                </a:rPr>
                <a:t>life</a:t>
              </a:r>
              <a:endParaRPr lang="en-US" sz="16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3196576" y="5107518"/>
              <a:ext cx="2677125" cy="763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u="sng" dirty="0" smtClean="0">
                  <a:solidFill>
                    <a:schemeClr val="accent3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3200" u="sng" dirty="0">
                <a:solidFill>
                  <a:schemeClr val="accent3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0912" y="3898008"/>
            <a:ext cx="4978400" cy="1008869"/>
            <a:chOff x="3014958" y="5141656"/>
            <a:chExt cx="4449687" cy="131657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55322" y="6121335"/>
              <a:ext cx="140932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 flipH="1">
              <a:off x="3378197" y="5695100"/>
              <a:ext cx="2898884" cy="763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Download this awesome  diagram. </a:t>
              </a:r>
              <a:r>
                <a:rPr lang="en-US" sz="1600" dirty="0">
                  <a:cs typeface="Arial" pitchFamily="34" charset="0"/>
                </a:rPr>
                <a:t>Bring your presentation to </a:t>
              </a:r>
              <a:r>
                <a:rPr lang="en-US" sz="1600" dirty="0" smtClean="0">
                  <a:cs typeface="Arial" pitchFamily="34" charset="0"/>
                </a:rPr>
                <a:t>life</a:t>
              </a:r>
              <a:endParaRPr lang="en-US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3014958" y="5141656"/>
              <a:ext cx="2677125" cy="76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u="sng" dirty="0" smtClean="0">
                  <a:solidFill>
                    <a:schemeClr val="accent6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3200" u="sng" dirty="0">
                <a:solidFill>
                  <a:schemeClr val="accent6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04146" y="1078465"/>
            <a:ext cx="6415457" cy="5277886"/>
            <a:chOff x="2178109" y="1078465"/>
            <a:chExt cx="4811593" cy="5779534"/>
          </a:xfrm>
        </p:grpSpPr>
        <p:grpSp>
          <p:nvGrpSpPr>
            <p:cNvPr id="14" name="Group 13"/>
            <p:cNvGrpSpPr/>
            <p:nvPr/>
          </p:nvGrpSpPr>
          <p:grpSpPr>
            <a:xfrm>
              <a:off x="2178109" y="1078465"/>
              <a:ext cx="4811593" cy="5779534"/>
              <a:chOff x="2178109" y="1078465"/>
              <a:chExt cx="4811593" cy="577953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178109" y="1078465"/>
                <a:ext cx="4811593" cy="5779534"/>
                <a:chOff x="2178109" y="1078465"/>
                <a:chExt cx="4811593" cy="577953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249219" y="3214619"/>
                  <a:ext cx="2740483" cy="3643380"/>
                  <a:chOff x="4249219" y="3214619"/>
                  <a:chExt cx="2740483" cy="364338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4249219" y="5330191"/>
                    <a:ext cx="2738805" cy="1527808"/>
                    <a:chOff x="6581976" y="6141491"/>
                    <a:chExt cx="1169394" cy="652332"/>
                  </a:xfrm>
                </p:grpSpPr>
                <p:sp>
                  <p:nvSpPr>
                    <p:cNvPr id="36" name="Rectangle 78"/>
                    <p:cNvSpPr/>
                    <p:nvPr/>
                  </p:nvSpPr>
                  <p:spPr>
                    <a:xfrm>
                      <a:off x="6836534" y="6393991"/>
                      <a:ext cx="914836" cy="399832"/>
                    </a:xfrm>
                    <a:custGeom>
                      <a:avLst/>
                      <a:gdLst>
                        <a:gd name="connsiteX0" fmla="*/ 0 w 2142614"/>
                        <a:gd name="connsiteY0" fmla="*/ 0 h 932718"/>
                        <a:gd name="connsiteX1" fmla="*/ 2142614 w 2142614"/>
                        <a:gd name="connsiteY1" fmla="*/ 0 h 932718"/>
                        <a:gd name="connsiteX2" fmla="*/ 2142614 w 2142614"/>
                        <a:gd name="connsiteY2" fmla="*/ 932718 h 932718"/>
                        <a:gd name="connsiteX3" fmla="*/ 0 w 2142614"/>
                        <a:gd name="connsiteY3" fmla="*/ 932718 h 932718"/>
                        <a:gd name="connsiteX4" fmla="*/ 0 w 2142614"/>
                        <a:gd name="connsiteY4" fmla="*/ 0 h 932718"/>
                        <a:gd name="connsiteX0" fmla="*/ 22302 w 2142614"/>
                        <a:gd name="connsiteY0" fmla="*/ 0 h 936435"/>
                        <a:gd name="connsiteX1" fmla="*/ 2142614 w 2142614"/>
                        <a:gd name="connsiteY1" fmla="*/ 3717 h 936435"/>
                        <a:gd name="connsiteX2" fmla="*/ 2142614 w 2142614"/>
                        <a:gd name="connsiteY2" fmla="*/ 936435 h 936435"/>
                        <a:gd name="connsiteX3" fmla="*/ 0 w 2142614"/>
                        <a:gd name="connsiteY3" fmla="*/ 936435 h 936435"/>
                        <a:gd name="connsiteX4" fmla="*/ 22302 w 2142614"/>
                        <a:gd name="connsiteY4" fmla="*/ 0 h 936435"/>
                        <a:gd name="connsiteX0" fmla="*/ 0 w 2120312"/>
                        <a:gd name="connsiteY0" fmla="*/ 0 h 936435"/>
                        <a:gd name="connsiteX1" fmla="*/ 2120312 w 2120312"/>
                        <a:gd name="connsiteY1" fmla="*/ 3717 h 936435"/>
                        <a:gd name="connsiteX2" fmla="*/ 2120312 w 2120312"/>
                        <a:gd name="connsiteY2" fmla="*/ 936435 h 936435"/>
                        <a:gd name="connsiteX3" fmla="*/ 0 w 2120312"/>
                        <a:gd name="connsiteY3" fmla="*/ 936435 h 936435"/>
                        <a:gd name="connsiteX4" fmla="*/ 0 w 212031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20312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31461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8894"/>
                        <a:gd name="connsiteY0" fmla="*/ 1 h 936436"/>
                        <a:gd name="connsiteX1" fmla="*/ 2138894 w 2138894"/>
                        <a:gd name="connsiteY1" fmla="*/ 0 h 936436"/>
                        <a:gd name="connsiteX2" fmla="*/ 2131461 w 2138894"/>
                        <a:gd name="connsiteY2" fmla="*/ 936436 h 936436"/>
                        <a:gd name="connsiteX3" fmla="*/ 0 w 2138894"/>
                        <a:gd name="connsiteY3" fmla="*/ 936436 h 936436"/>
                        <a:gd name="connsiteX4" fmla="*/ 0 w 2138894"/>
                        <a:gd name="connsiteY4" fmla="*/ 1 h 936436"/>
                        <a:gd name="connsiteX0" fmla="*/ 0 w 2142611"/>
                        <a:gd name="connsiteY0" fmla="*/ 1 h 936437"/>
                        <a:gd name="connsiteX1" fmla="*/ 2138894 w 2142611"/>
                        <a:gd name="connsiteY1" fmla="*/ 0 h 936437"/>
                        <a:gd name="connsiteX2" fmla="*/ 2142611 w 2142611"/>
                        <a:gd name="connsiteY2" fmla="*/ 936437 h 936437"/>
                        <a:gd name="connsiteX3" fmla="*/ 0 w 2142611"/>
                        <a:gd name="connsiteY3" fmla="*/ 936436 h 936437"/>
                        <a:gd name="connsiteX4" fmla="*/ 0 w 2142611"/>
                        <a:gd name="connsiteY4" fmla="*/ 1 h 936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42611" h="936437">
                          <a:moveTo>
                            <a:pt x="0" y="1"/>
                          </a:moveTo>
                          <a:lnTo>
                            <a:pt x="2138894" y="0"/>
                          </a:lnTo>
                          <a:cubicBezTo>
                            <a:pt x="2138894" y="310906"/>
                            <a:pt x="2142611" y="625531"/>
                            <a:pt x="2142611" y="936437"/>
                          </a:cubicBezTo>
                          <a:lnTo>
                            <a:pt x="0" y="93643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2">
                            <a:lumMod val="20000"/>
                            <a:lumOff val="80000"/>
                            <a:alpha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37" name="Rectangle 3"/>
                    <p:cNvSpPr/>
                    <p:nvPr/>
                  </p:nvSpPr>
                  <p:spPr>
                    <a:xfrm flipH="1">
                      <a:off x="6581976" y="6141491"/>
                      <a:ext cx="253386" cy="641642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2381 w 243846"/>
                        <a:gd name="connsiteY0" fmla="*/ 377954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2381 w 243846"/>
                        <a:gd name="connsiteY4" fmla="*/ 377954 h 1162599"/>
                        <a:gd name="connsiteX0" fmla="*/ 7143 w 243846"/>
                        <a:gd name="connsiteY0" fmla="*/ 406129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7143 w 243846"/>
                        <a:gd name="connsiteY4" fmla="*/ 406129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4657"/>
                        <a:gd name="connsiteY0" fmla="*/ 360345 h 1123859"/>
                        <a:gd name="connsiteX1" fmla="*/ 244657 w 244657"/>
                        <a:gd name="connsiteY1" fmla="*/ 0 h 1123859"/>
                        <a:gd name="connsiteX2" fmla="*/ 243622 w 244657"/>
                        <a:gd name="connsiteY2" fmla="*/ 875293 h 1123859"/>
                        <a:gd name="connsiteX3" fmla="*/ 0 w 244657"/>
                        <a:gd name="connsiteY3" fmla="*/ 1123859 h 1123859"/>
                        <a:gd name="connsiteX4" fmla="*/ 4761 w 244657"/>
                        <a:gd name="connsiteY4" fmla="*/ 360345 h 1123859"/>
                        <a:gd name="connsiteX0" fmla="*/ 4761 w 244657"/>
                        <a:gd name="connsiteY0" fmla="*/ 335691 h 1099205"/>
                        <a:gd name="connsiteX1" fmla="*/ 244657 w 244657"/>
                        <a:gd name="connsiteY1" fmla="*/ 0 h 1099205"/>
                        <a:gd name="connsiteX2" fmla="*/ 243622 w 244657"/>
                        <a:gd name="connsiteY2" fmla="*/ 850639 h 1099205"/>
                        <a:gd name="connsiteX3" fmla="*/ 0 w 244657"/>
                        <a:gd name="connsiteY3" fmla="*/ 1099205 h 1099205"/>
                        <a:gd name="connsiteX4" fmla="*/ 4761 w 244657"/>
                        <a:gd name="connsiteY4" fmla="*/ 335691 h 1099205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0 w 243847"/>
                        <a:gd name="connsiteY0" fmla="*/ 363866 h 1127380"/>
                        <a:gd name="connsiteX1" fmla="*/ 242277 w 243847"/>
                        <a:gd name="connsiteY1" fmla="*/ 0 h 1127380"/>
                        <a:gd name="connsiteX2" fmla="*/ 243623 w 243847"/>
                        <a:gd name="connsiteY2" fmla="*/ 878814 h 1127380"/>
                        <a:gd name="connsiteX3" fmla="*/ 1 w 243847"/>
                        <a:gd name="connsiteY3" fmla="*/ 1127380 h 1127380"/>
                        <a:gd name="connsiteX4" fmla="*/ 0 w 243847"/>
                        <a:gd name="connsiteY4" fmla="*/ 363866 h 1127380"/>
                        <a:gd name="connsiteX0" fmla="*/ 2380 w 246227"/>
                        <a:gd name="connsiteY0" fmla="*/ 363866 h 1046376"/>
                        <a:gd name="connsiteX1" fmla="*/ 244657 w 246227"/>
                        <a:gd name="connsiteY1" fmla="*/ 0 h 1046376"/>
                        <a:gd name="connsiteX2" fmla="*/ 246003 w 246227"/>
                        <a:gd name="connsiteY2" fmla="*/ 878814 h 1046376"/>
                        <a:gd name="connsiteX3" fmla="*/ 0 w 246227"/>
                        <a:gd name="connsiteY3" fmla="*/ 1046376 h 1046376"/>
                        <a:gd name="connsiteX4" fmla="*/ 2380 w 246227"/>
                        <a:gd name="connsiteY4" fmla="*/ 363866 h 1046376"/>
                        <a:gd name="connsiteX0" fmla="*/ 2380 w 244657"/>
                        <a:gd name="connsiteY0" fmla="*/ 363866 h 1046376"/>
                        <a:gd name="connsiteX1" fmla="*/ 244657 w 244657"/>
                        <a:gd name="connsiteY1" fmla="*/ 0 h 1046376"/>
                        <a:gd name="connsiteX2" fmla="*/ 243621 w 244657"/>
                        <a:gd name="connsiteY2" fmla="*/ 875292 h 1046376"/>
                        <a:gd name="connsiteX3" fmla="*/ 0 w 244657"/>
                        <a:gd name="connsiteY3" fmla="*/ 1046376 h 1046376"/>
                        <a:gd name="connsiteX4" fmla="*/ 2380 w 244657"/>
                        <a:gd name="connsiteY4" fmla="*/ 363866 h 1046376"/>
                        <a:gd name="connsiteX0" fmla="*/ 0 w 250212"/>
                        <a:gd name="connsiteY0" fmla="*/ 387629 h 1046376"/>
                        <a:gd name="connsiteX1" fmla="*/ 250212 w 250212"/>
                        <a:gd name="connsiteY1" fmla="*/ 0 h 1046376"/>
                        <a:gd name="connsiteX2" fmla="*/ 249176 w 250212"/>
                        <a:gd name="connsiteY2" fmla="*/ 875292 h 1046376"/>
                        <a:gd name="connsiteX3" fmla="*/ 5555 w 250212"/>
                        <a:gd name="connsiteY3" fmla="*/ 1046376 h 1046376"/>
                        <a:gd name="connsiteX4" fmla="*/ 0 w 250212"/>
                        <a:gd name="connsiteY4" fmla="*/ 387629 h 1046376"/>
                        <a:gd name="connsiteX0" fmla="*/ 0 w 250212"/>
                        <a:gd name="connsiteY0" fmla="*/ 395550 h 1054297"/>
                        <a:gd name="connsiteX1" fmla="*/ 250212 w 250212"/>
                        <a:gd name="connsiteY1" fmla="*/ 0 h 1054297"/>
                        <a:gd name="connsiteX2" fmla="*/ 249176 w 250212"/>
                        <a:gd name="connsiteY2" fmla="*/ 883213 h 1054297"/>
                        <a:gd name="connsiteX3" fmla="*/ 5555 w 250212"/>
                        <a:gd name="connsiteY3" fmla="*/ 1054297 h 1054297"/>
                        <a:gd name="connsiteX4" fmla="*/ 0 w 250212"/>
                        <a:gd name="connsiteY4" fmla="*/ 395550 h 1054297"/>
                        <a:gd name="connsiteX0" fmla="*/ 0 w 253386"/>
                        <a:gd name="connsiteY0" fmla="*/ 408752 h 1067499"/>
                        <a:gd name="connsiteX1" fmla="*/ 253386 w 253386"/>
                        <a:gd name="connsiteY1" fmla="*/ 0 h 1067499"/>
                        <a:gd name="connsiteX2" fmla="*/ 249176 w 253386"/>
                        <a:gd name="connsiteY2" fmla="*/ 896415 h 1067499"/>
                        <a:gd name="connsiteX3" fmla="*/ 5555 w 253386"/>
                        <a:gd name="connsiteY3" fmla="*/ 1067499 h 1067499"/>
                        <a:gd name="connsiteX4" fmla="*/ 0 w 253386"/>
                        <a:gd name="connsiteY4" fmla="*/ 408752 h 1067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386" h="1067499">
                          <a:moveTo>
                            <a:pt x="0" y="408752"/>
                          </a:moveTo>
                          <a:cubicBezTo>
                            <a:pt x="64090" y="297202"/>
                            <a:pt x="186914" y="97462"/>
                            <a:pt x="253386" y="0"/>
                          </a:cubicBezTo>
                          <a:cubicBezTo>
                            <a:pt x="252246" y="315790"/>
                            <a:pt x="250316" y="580625"/>
                            <a:pt x="249176" y="896415"/>
                          </a:cubicBezTo>
                          <a:lnTo>
                            <a:pt x="5555" y="1067499"/>
                          </a:lnTo>
                          <a:cubicBezTo>
                            <a:pt x="5555" y="760166"/>
                            <a:pt x="0" y="716085"/>
                            <a:pt x="0" y="4087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tx2">
                            <a:lumMod val="40000"/>
                            <a:lumOff val="6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</a:gra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flipH="1">
                    <a:off x="4253205" y="3214619"/>
                    <a:ext cx="2736497" cy="2715747"/>
                    <a:chOff x="644372" y="4857200"/>
                    <a:chExt cx="1168409" cy="1159549"/>
                  </a:xfrm>
                  <a:effectLst/>
                </p:grpSpPr>
                <p:sp>
                  <p:nvSpPr>
                    <p:cNvPr id="33" name="Rectangle 3"/>
                    <p:cNvSpPr/>
                    <p:nvPr/>
                  </p:nvSpPr>
                  <p:spPr>
                    <a:xfrm>
                      <a:off x="1558768" y="4857200"/>
                      <a:ext cx="254013" cy="115954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10167 w 254013"/>
                        <a:gd name="connsiteY0" fmla="*/ 2406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10167 w 254013"/>
                        <a:gd name="connsiteY4" fmla="*/ 240600 h 1159549"/>
                        <a:gd name="connsiteX0" fmla="*/ 0 w 254013"/>
                        <a:gd name="connsiteY0" fmla="*/ 2467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0 w 254013"/>
                        <a:gd name="connsiteY4" fmla="*/ 246700 h 1159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013" h="1159549">
                          <a:moveTo>
                            <a:pt x="0" y="246700"/>
                          </a:moveTo>
                          <a:cubicBezTo>
                            <a:pt x="80759" y="163325"/>
                            <a:pt x="171684" y="83375"/>
                            <a:pt x="252443" y="0"/>
                          </a:cubicBezTo>
                          <a:cubicBezTo>
                            <a:pt x="251303" y="315790"/>
                            <a:pt x="254929" y="598243"/>
                            <a:pt x="253789" y="914033"/>
                          </a:cubicBezTo>
                          <a:lnTo>
                            <a:pt x="0" y="1159549"/>
                          </a:lnTo>
                          <a:lnTo>
                            <a:pt x="0" y="24670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75000"/>
                      </a:schemeClr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645391" y="5101883"/>
                      <a:ext cx="914400" cy="9144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93000">
                          <a:schemeClr val="tx2"/>
                        </a:gs>
                        <a:gs pos="57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 w="317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35" name="Rectangle 2"/>
                    <p:cNvSpPr/>
                    <p:nvPr/>
                  </p:nvSpPr>
                  <p:spPr>
                    <a:xfrm>
                      <a:off x="644372" y="4861043"/>
                      <a:ext cx="1168066" cy="24673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1144953"/>
                        <a:gd name="connsiteY0" fmla="*/ 0 h 914400"/>
                        <a:gd name="connsiteX1" fmla="*/ 1144953 w 1144953"/>
                        <a:gd name="connsiteY1" fmla="*/ 648677 h 914400"/>
                        <a:gd name="connsiteX2" fmla="*/ 914400 w 1144953"/>
                        <a:gd name="connsiteY2" fmla="*/ 914400 h 914400"/>
                        <a:gd name="connsiteX3" fmla="*/ 0 w 1144953"/>
                        <a:gd name="connsiteY3" fmla="*/ 914400 h 914400"/>
                        <a:gd name="connsiteX4" fmla="*/ 0 w 1144953"/>
                        <a:gd name="connsiteY4" fmla="*/ 0 h 914400"/>
                        <a:gd name="connsiteX0" fmla="*/ 222738 w 1144953"/>
                        <a:gd name="connsiteY0" fmla="*/ 0 h 285262"/>
                        <a:gd name="connsiteX1" fmla="*/ 1144953 w 1144953"/>
                        <a:gd name="connsiteY1" fmla="*/ 19539 h 285262"/>
                        <a:gd name="connsiteX2" fmla="*/ 914400 w 1144953"/>
                        <a:gd name="connsiteY2" fmla="*/ 285262 h 285262"/>
                        <a:gd name="connsiteX3" fmla="*/ 0 w 1144953"/>
                        <a:gd name="connsiteY3" fmla="*/ 285262 h 285262"/>
                        <a:gd name="connsiteX4" fmla="*/ 222738 w 1144953"/>
                        <a:gd name="connsiteY4" fmla="*/ 0 h 285262"/>
                        <a:gd name="connsiteX0" fmla="*/ 257907 w 1144953"/>
                        <a:gd name="connsiteY0" fmla="*/ 15630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257907 w 1144953"/>
                        <a:gd name="connsiteY4" fmla="*/ 15630 h 265723"/>
                        <a:gd name="connsiteX0" fmla="*/ 320430 w 1144953"/>
                        <a:gd name="connsiteY0" fmla="*/ 42983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320430 w 1144953"/>
                        <a:gd name="connsiteY4" fmla="*/ 42983 h 265723"/>
                        <a:gd name="connsiteX0" fmla="*/ 320430 w 1160584"/>
                        <a:gd name="connsiteY0" fmla="*/ 50798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320430 w 1160584"/>
                        <a:gd name="connsiteY4" fmla="*/ 50798 h 273538"/>
                        <a:gd name="connsiteX0" fmla="*/ 222737 w 1160584"/>
                        <a:gd name="connsiteY0" fmla="*/ 0 h 285263"/>
                        <a:gd name="connsiteX1" fmla="*/ 1160584 w 1160584"/>
                        <a:gd name="connsiteY1" fmla="*/ 11725 h 285263"/>
                        <a:gd name="connsiteX2" fmla="*/ 914400 w 1160584"/>
                        <a:gd name="connsiteY2" fmla="*/ 285263 h 285263"/>
                        <a:gd name="connsiteX3" fmla="*/ 0 w 1160584"/>
                        <a:gd name="connsiteY3" fmla="*/ 285263 h 285263"/>
                        <a:gd name="connsiteX4" fmla="*/ 222737 w 1160584"/>
                        <a:gd name="connsiteY4" fmla="*/ 0 h 285263"/>
                        <a:gd name="connsiteX0" fmla="*/ 222737 w 1160584"/>
                        <a:gd name="connsiteY0" fmla="*/ 3905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222737 w 1160584"/>
                        <a:gd name="connsiteY4" fmla="*/ 3905 h 273538"/>
                        <a:gd name="connsiteX0" fmla="*/ 242275 w 1160584"/>
                        <a:gd name="connsiteY0" fmla="*/ 0 h 281356"/>
                        <a:gd name="connsiteX1" fmla="*/ 1160584 w 1160584"/>
                        <a:gd name="connsiteY1" fmla="*/ 7818 h 281356"/>
                        <a:gd name="connsiteX2" fmla="*/ 914400 w 1160584"/>
                        <a:gd name="connsiteY2" fmla="*/ 281356 h 281356"/>
                        <a:gd name="connsiteX3" fmla="*/ 0 w 1160584"/>
                        <a:gd name="connsiteY3" fmla="*/ 281356 h 281356"/>
                        <a:gd name="connsiteX4" fmla="*/ 242275 w 1160584"/>
                        <a:gd name="connsiteY4" fmla="*/ 0 h 281356"/>
                        <a:gd name="connsiteX0" fmla="*/ 238368 w 1160584"/>
                        <a:gd name="connsiteY0" fmla="*/ 0 h 273540"/>
                        <a:gd name="connsiteX1" fmla="*/ 1160584 w 1160584"/>
                        <a:gd name="connsiteY1" fmla="*/ 2 h 273540"/>
                        <a:gd name="connsiteX2" fmla="*/ 914400 w 1160584"/>
                        <a:gd name="connsiteY2" fmla="*/ 273540 h 273540"/>
                        <a:gd name="connsiteX3" fmla="*/ 0 w 1160584"/>
                        <a:gd name="connsiteY3" fmla="*/ 273540 h 273540"/>
                        <a:gd name="connsiteX4" fmla="*/ 238368 w 1160584"/>
                        <a:gd name="connsiteY4" fmla="*/ 0 h 273540"/>
                        <a:gd name="connsiteX0" fmla="*/ 238368 w 1160584"/>
                        <a:gd name="connsiteY0" fmla="*/ 0 h 275921"/>
                        <a:gd name="connsiteX1" fmla="*/ 1160584 w 1160584"/>
                        <a:gd name="connsiteY1" fmla="*/ 2 h 275921"/>
                        <a:gd name="connsiteX2" fmla="*/ 921544 w 1160584"/>
                        <a:gd name="connsiteY2" fmla="*/ 275921 h 275921"/>
                        <a:gd name="connsiteX3" fmla="*/ 0 w 1160584"/>
                        <a:gd name="connsiteY3" fmla="*/ 273540 h 275921"/>
                        <a:gd name="connsiteX4" fmla="*/ 238368 w 1160584"/>
                        <a:gd name="connsiteY4" fmla="*/ 0 h 275921"/>
                        <a:gd name="connsiteX0" fmla="*/ 238368 w 1162965"/>
                        <a:gd name="connsiteY0" fmla="*/ 0 h 275921"/>
                        <a:gd name="connsiteX1" fmla="*/ 1162965 w 1162965"/>
                        <a:gd name="connsiteY1" fmla="*/ 2383 h 275921"/>
                        <a:gd name="connsiteX2" fmla="*/ 921544 w 1162965"/>
                        <a:gd name="connsiteY2" fmla="*/ 275921 h 275921"/>
                        <a:gd name="connsiteX3" fmla="*/ 0 w 1162965"/>
                        <a:gd name="connsiteY3" fmla="*/ 273540 h 275921"/>
                        <a:gd name="connsiteX4" fmla="*/ 238368 w 1162965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21544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13945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3945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7747"/>
                        <a:gd name="connsiteY0" fmla="*/ 2380 h 275920"/>
                        <a:gd name="connsiteX1" fmla="*/ 1157747 w 1157747"/>
                        <a:gd name="connsiteY1" fmla="*/ 0 h 275920"/>
                        <a:gd name="connsiteX2" fmla="*/ 916326 w 1157747"/>
                        <a:gd name="connsiteY2" fmla="*/ 273539 h 275920"/>
                        <a:gd name="connsiteX3" fmla="*/ 0 w 1157747"/>
                        <a:gd name="connsiteY3" fmla="*/ 275920 h 275920"/>
                        <a:gd name="connsiteX4" fmla="*/ 238368 w 1157747"/>
                        <a:gd name="connsiteY4" fmla="*/ 2380 h 275920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1564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2985"/>
                        <a:gd name="connsiteY0" fmla="*/ 0 h 275921"/>
                        <a:gd name="connsiteX1" fmla="*/ 1152985 w 1152985"/>
                        <a:gd name="connsiteY1" fmla="*/ 2382 h 275921"/>
                        <a:gd name="connsiteX2" fmla="*/ 911564 w 1152985"/>
                        <a:gd name="connsiteY2" fmla="*/ 275921 h 275921"/>
                        <a:gd name="connsiteX3" fmla="*/ 0 w 1152985"/>
                        <a:gd name="connsiteY3" fmla="*/ 273540 h 275921"/>
                        <a:gd name="connsiteX4" fmla="*/ 238368 w 1152985"/>
                        <a:gd name="connsiteY4" fmla="*/ 0 h 275921"/>
                        <a:gd name="connsiteX0" fmla="*/ 238368 w 1152985"/>
                        <a:gd name="connsiteY0" fmla="*/ 2381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2381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16669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38368 w 1152985"/>
                        <a:gd name="connsiteY4" fmla="*/ 0 h 261633"/>
                        <a:gd name="connsiteX0" fmla="*/ 238368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38368 w 1152985"/>
                        <a:gd name="connsiteY4" fmla="*/ 2381 h 256870"/>
                        <a:gd name="connsiteX0" fmla="*/ 240750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40750 w 1152985"/>
                        <a:gd name="connsiteY4" fmla="*/ 0 h 261633"/>
                        <a:gd name="connsiteX0" fmla="*/ 240750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40750 w 1152985"/>
                        <a:gd name="connsiteY4" fmla="*/ 2381 h 256870"/>
                        <a:gd name="connsiteX0" fmla="*/ 243131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3131 w 1152985"/>
                        <a:gd name="connsiteY4" fmla="*/ 0 h 259252"/>
                        <a:gd name="connsiteX0" fmla="*/ 245512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5512 w 1152985"/>
                        <a:gd name="connsiteY4" fmla="*/ 0 h 259252"/>
                        <a:gd name="connsiteX0" fmla="*/ 250275 w 1152985"/>
                        <a:gd name="connsiteY0" fmla="*/ 0 h 256871"/>
                        <a:gd name="connsiteX1" fmla="*/ 1152985 w 1152985"/>
                        <a:gd name="connsiteY1" fmla="*/ 1 h 256871"/>
                        <a:gd name="connsiteX2" fmla="*/ 911564 w 1152985"/>
                        <a:gd name="connsiteY2" fmla="*/ 256871 h 256871"/>
                        <a:gd name="connsiteX3" fmla="*/ 0 w 1152985"/>
                        <a:gd name="connsiteY3" fmla="*/ 254490 h 256871"/>
                        <a:gd name="connsiteX4" fmla="*/ 250275 w 1152985"/>
                        <a:gd name="connsiteY4" fmla="*/ 0 h 256871"/>
                        <a:gd name="connsiteX0" fmla="*/ 250275 w 1155366"/>
                        <a:gd name="connsiteY0" fmla="*/ 0 h 256871"/>
                        <a:gd name="connsiteX1" fmla="*/ 1155366 w 1155366"/>
                        <a:gd name="connsiteY1" fmla="*/ 1 h 256871"/>
                        <a:gd name="connsiteX2" fmla="*/ 911564 w 1155366"/>
                        <a:gd name="connsiteY2" fmla="*/ 256871 h 256871"/>
                        <a:gd name="connsiteX3" fmla="*/ 0 w 1155366"/>
                        <a:gd name="connsiteY3" fmla="*/ 254490 h 256871"/>
                        <a:gd name="connsiteX4" fmla="*/ 250275 w 1155366"/>
                        <a:gd name="connsiteY4" fmla="*/ 0 h 256871"/>
                        <a:gd name="connsiteX0" fmla="*/ 250275 w 1160432"/>
                        <a:gd name="connsiteY0" fmla="*/ 0 h 256871"/>
                        <a:gd name="connsiteX1" fmla="*/ 1160432 w 1160432"/>
                        <a:gd name="connsiteY1" fmla="*/ 2534 h 256871"/>
                        <a:gd name="connsiteX2" fmla="*/ 911564 w 1160432"/>
                        <a:gd name="connsiteY2" fmla="*/ 256871 h 256871"/>
                        <a:gd name="connsiteX3" fmla="*/ 0 w 1160432"/>
                        <a:gd name="connsiteY3" fmla="*/ 254490 h 256871"/>
                        <a:gd name="connsiteX4" fmla="*/ 250275 w 1160432"/>
                        <a:gd name="connsiteY4" fmla="*/ 0 h 256871"/>
                        <a:gd name="connsiteX0" fmla="*/ 250275 w 1152833"/>
                        <a:gd name="connsiteY0" fmla="*/ 0 h 256871"/>
                        <a:gd name="connsiteX1" fmla="*/ 1152833 w 1152833"/>
                        <a:gd name="connsiteY1" fmla="*/ 12666 h 256871"/>
                        <a:gd name="connsiteX2" fmla="*/ 911564 w 1152833"/>
                        <a:gd name="connsiteY2" fmla="*/ 256871 h 256871"/>
                        <a:gd name="connsiteX3" fmla="*/ 0 w 1152833"/>
                        <a:gd name="connsiteY3" fmla="*/ 254490 h 256871"/>
                        <a:gd name="connsiteX4" fmla="*/ 250275 w 1152833"/>
                        <a:gd name="connsiteY4" fmla="*/ 0 h 256871"/>
                        <a:gd name="connsiteX0" fmla="*/ 250275 w 1157899"/>
                        <a:gd name="connsiteY0" fmla="*/ 0 h 256871"/>
                        <a:gd name="connsiteX1" fmla="*/ 1157899 w 1157899"/>
                        <a:gd name="connsiteY1" fmla="*/ 10133 h 256871"/>
                        <a:gd name="connsiteX2" fmla="*/ 911564 w 1157899"/>
                        <a:gd name="connsiteY2" fmla="*/ 256871 h 256871"/>
                        <a:gd name="connsiteX3" fmla="*/ 0 w 1157899"/>
                        <a:gd name="connsiteY3" fmla="*/ 254490 h 256871"/>
                        <a:gd name="connsiteX4" fmla="*/ 250275 w 1157899"/>
                        <a:gd name="connsiteY4" fmla="*/ 0 h 256871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47742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47742 w 1157899"/>
                        <a:gd name="connsiteY4" fmla="*/ 0 h 249272"/>
                        <a:gd name="connsiteX0" fmla="*/ 247742 w 1157899"/>
                        <a:gd name="connsiteY0" fmla="*/ 5065 h 246738"/>
                        <a:gd name="connsiteX1" fmla="*/ 1157899 w 1157899"/>
                        <a:gd name="connsiteY1" fmla="*/ 0 h 246738"/>
                        <a:gd name="connsiteX2" fmla="*/ 911564 w 1157899"/>
                        <a:gd name="connsiteY2" fmla="*/ 246738 h 246738"/>
                        <a:gd name="connsiteX3" fmla="*/ 0 w 1157899"/>
                        <a:gd name="connsiteY3" fmla="*/ 244357 h 246738"/>
                        <a:gd name="connsiteX4" fmla="*/ 247742 w 1157899"/>
                        <a:gd name="connsiteY4" fmla="*/ 5065 h 246738"/>
                        <a:gd name="connsiteX0" fmla="*/ 247742 w 1157899"/>
                        <a:gd name="connsiteY0" fmla="*/ 0 h 251805"/>
                        <a:gd name="connsiteX1" fmla="*/ 1157899 w 1157899"/>
                        <a:gd name="connsiteY1" fmla="*/ 5067 h 251805"/>
                        <a:gd name="connsiteX2" fmla="*/ 911564 w 1157899"/>
                        <a:gd name="connsiteY2" fmla="*/ 251805 h 251805"/>
                        <a:gd name="connsiteX3" fmla="*/ 0 w 1157899"/>
                        <a:gd name="connsiteY3" fmla="*/ 249424 h 251805"/>
                        <a:gd name="connsiteX4" fmla="*/ 247742 w 1157899"/>
                        <a:gd name="connsiteY4" fmla="*/ 0 h 251805"/>
                        <a:gd name="connsiteX0" fmla="*/ 245209 w 1157899"/>
                        <a:gd name="connsiteY0" fmla="*/ 0 h 246739"/>
                        <a:gd name="connsiteX1" fmla="*/ 1157899 w 1157899"/>
                        <a:gd name="connsiteY1" fmla="*/ 1 h 246739"/>
                        <a:gd name="connsiteX2" fmla="*/ 911564 w 1157899"/>
                        <a:gd name="connsiteY2" fmla="*/ 246739 h 246739"/>
                        <a:gd name="connsiteX3" fmla="*/ 0 w 1157899"/>
                        <a:gd name="connsiteY3" fmla="*/ 244358 h 246739"/>
                        <a:gd name="connsiteX4" fmla="*/ 245209 w 1157899"/>
                        <a:gd name="connsiteY4" fmla="*/ 0 h 246739"/>
                        <a:gd name="connsiteX0" fmla="*/ 252326 w 1165016"/>
                        <a:gd name="connsiteY0" fmla="*/ 0 h 246739"/>
                        <a:gd name="connsiteX1" fmla="*/ 1165016 w 1165016"/>
                        <a:gd name="connsiteY1" fmla="*/ 1 h 246739"/>
                        <a:gd name="connsiteX2" fmla="*/ 918681 w 1165016"/>
                        <a:gd name="connsiteY2" fmla="*/ 246739 h 246739"/>
                        <a:gd name="connsiteX3" fmla="*/ 0 w 1165016"/>
                        <a:gd name="connsiteY3" fmla="*/ 243342 h 246739"/>
                        <a:gd name="connsiteX4" fmla="*/ 252326 w 1165016"/>
                        <a:gd name="connsiteY4" fmla="*/ 0 h 246739"/>
                        <a:gd name="connsiteX0" fmla="*/ 253343 w 1166033"/>
                        <a:gd name="connsiteY0" fmla="*/ 0 h 246739"/>
                        <a:gd name="connsiteX1" fmla="*/ 1166033 w 1166033"/>
                        <a:gd name="connsiteY1" fmla="*/ 1 h 246739"/>
                        <a:gd name="connsiteX2" fmla="*/ 919698 w 1166033"/>
                        <a:gd name="connsiteY2" fmla="*/ 246739 h 246739"/>
                        <a:gd name="connsiteX3" fmla="*/ 0 w 1166033"/>
                        <a:gd name="connsiteY3" fmla="*/ 242325 h 246739"/>
                        <a:gd name="connsiteX4" fmla="*/ 253343 w 1166033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20715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1309 h 246739"/>
                        <a:gd name="connsiteX4" fmla="*/ 254360 w 1167050"/>
                        <a:gd name="connsiteY4" fmla="*/ 0 h 246739"/>
                        <a:gd name="connsiteX0" fmla="*/ 257410 w 1170100"/>
                        <a:gd name="connsiteY0" fmla="*/ 0 h 246739"/>
                        <a:gd name="connsiteX1" fmla="*/ 1170100 w 1170100"/>
                        <a:gd name="connsiteY1" fmla="*/ 1 h 246739"/>
                        <a:gd name="connsiteX2" fmla="*/ 919698 w 1170100"/>
                        <a:gd name="connsiteY2" fmla="*/ 246739 h 246739"/>
                        <a:gd name="connsiteX3" fmla="*/ 0 w 1170100"/>
                        <a:gd name="connsiteY3" fmla="*/ 242326 h 246739"/>
                        <a:gd name="connsiteX4" fmla="*/ 257410 w 1170100"/>
                        <a:gd name="connsiteY4" fmla="*/ 0 h 246739"/>
                        <a:gd name="connsiteX0" fmla="*/ 255376 w 1168066"/>
                        <a:gd name="connsiteY0" fmla="*/ 0 h 246739"/>
                        <a:gd name="connsiteX1" fmla="*/ 1168066 w 1168066"/>
                        <a:gd name="connsiteY1" fmla="*/ 1 h 246739"/>
                        <a:gd name="connsiteX2" fmla="*/ 917664 w 1168066"/>
                        <a:gd name="connsiteY2" fmla="*/ 246739 h 246739"/>
                        <a:gd name="connsiteX3" fmla="*/ 0 w 1168066"/>
                        <a:gd name="connsiteY3" fmla="*/ 242326 h 246739"/>
                        <a:gd name="connsiteX4" fmla="*/ 255376 w 1168066"/>
                        <a:gd name="connsiteY4" fmla="*/ 0 h 2467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8066" h="246739">
                          <a:moveTo>
                            <a:pt x="255376" y="0"/>
                          </a:moveTo>
                          <a:lnTo>
                            <a:pt x="1168066" y="1"/>
                          </a:lnTo>
                          <a:lnTo>
                            <a:pt x="917664" y="246739"/>
                          </a:lnTo>
                          <a:lnTo>
                            <a:pt x="0" y="242326"/>
                          </a:lnTo>
                          <a:lnTo>
                            <a:pt x="255376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178109" y="1078465"/>
                  <a:ext cx="2717445" cy="2722892"/>
                  <a:chOff x="5288279" y="4191000"/>
                  <a:chExt cx="1160274" cy="116260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 flipH="1">
                    <a:off x="5288279" y="4191000"/>
                    <a:ext cx="1160274" cy="1162600"/>
                    <a:chOff x="652507" y="4857200"/>
                    <a:chExt cx="1160274" cy="1162600"/>
                  </a:xfrm>
                  <a:effectLst/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54538" y="5105400"/>
                      <a:ext cx="914400" cy="9144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3000">
                          <a:schemeClr val="accent3"/>
                        </a:gs>
                        <a:gs pos="57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 w="317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29" name="Rectangle 3"/>
                    <p:cNvSpPr/>
                    <p:nvPr/>
                  </p:nvSpPr>
                  <p:spPr>
                    <a:xfrm>
                      <a:off x="1568935" y="4857200"/>
                      <a:ext cx="243846" cy="116259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3846" h="1162599">
                          <a:moveTo>
                            <a:pt x="0" y="240600"/>
                          </a:moveTo>
                          <a:cubicBezTo>
                            <a:pt x="80759" y="157225"/>
                            <a:pt x="161517" y="83375"/>
                            <a:pt x="242276" y="0"/>
                          </a:cubicBezTo>
                          <a:cubicBezTo>
                            <a:pt x="241136" y="315790"/>
                            <a:pt x="244762" y="598243"/>
                            <a:pt x="243622" y="914033"/>
                          </a:cubicBezTo>
                          <a:lnTo>
                            <a:pt x="0" y="1162599"/>
                          </a:lnTo>
                          <a:lnTo>
                            <a:pt x="0" y="24060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652507" y="4861043"/>
                      <a:ext cx="1159932" cy="247408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1144953"/>
                        <a:gd name="connsiteY0" fmla="*/ 0 h 914400"/>
                        <a:gd name="connsiteX1" fmla="*/ 1144953 w 1144953"/>
                        <a:gd name="connsiteY1" fmla="*/ 648677 h 914400"/>
                        <a:gd name="connsiteX2" fmla="*/ 914400 w 1144953"/>
                        <a:gd name="connsiteY2" fmla="*/ 914400 h 914400"/>
                        <a:gd name="connsiteX3" fmla="*/ 0 w 1144953"/>
                        <a:gd name="connsiteY3" fmla="*/ 914400 h 914400"/>
                        <a:gd name="connsiteX4" fmla="*/ 0 w 1144953"/>
                        <a:gd name="connsiteY4" fmla="*/ 0 h 914400"/>
                        <a:gd name="connsiteX0" fmla="*/ 222738 w 1144953"/>
                        <a:gd name="connsiteY0" fmla="*/ 0 h 285262"/>
                        <a:gd name="connsiteX1" fmla="*/ 1144953 w 1144953"/>
                        <a:gd name="connsiteY1" fmla="*/ 19539 h 285262"/>
                        <a:gd name="connsiteX2" fmla="*/ 914400 w 1144953"/>
                        <a:gd name="connsiteY2" fmla="*/ 285262 h 285262"/>
                        <a:gd name="connsiteX3" fmla="*/ 0 w 1144953"/>
                        <a:gd name="connsiteY3" fmla="*/ 285262 h 285262"/>
                        <a:gd name="connsiteX4" fmla="*/ 222738 w 1144953"/>
                        <a:gd name="connsiteY4" fmla="*/ 0 h 285262"/>
                        <a:gd name="connsiteX0" fmla="*/ 257907 w 1144953"/>
                        <a:gd name="connsiteY0" fmla="*/ 15630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257907 w 1144953"/>
                        <a:gd name="connsiteY4" fmla="*/ 15630 h 265723"/>
                        <a:gd name="connsiteX0" fmla="*/ 320430 w 1144953"/>
                        <a:gd name="connsiteY0" fmla="*/ 42983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320430 w 1144953"/>
                        <a:gd name="connsiteY4" fmla="*/ 42983 h 265723"/>
                        <a:gd name="connsiteX0" fmla="*/ 320430 w 1160584"/>
                        <a:gd name="connsiteY0" fmla="*/ 50798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320430 w 1160584"/>
                        <a:gd name="connsiteY4" fmla="*/ 50798 h 273538"/>
                        <a:gd name="connsiteX0" fmla="*/ 222737 w 1160584"/>
                        <a:gd name="connsiteY0" fmla="*/ 0 h 285263"/>
                        <a:gd name="connsiteX1" fmla="*/ 1160584 w 1160584"/>
                        <a:gd name="connsiteY1" fmla="*/ 11725 h 285263"/>
                        <a:gd name="connsiteX2" fmla="*/ 914400 w 1160584"/>
                        <a:gd name="connsiteY2" fmla="*/ 285263 h 285263"/>
                        <a:gd name="connsiteX3" fmla="*/ 0 w 1160584"/>
                        <a:gd name="connsiteY3" fmla="*/ 285263 h 285263"/>
                        <a:gd name="connsiteX4" fmla="*/ 222737 w 1160584"/>
                        <a:gd name="connsiteY4" fmla="*/ 0 h 285263"/>
                        <a:gd name="connsiteX0" fmla="*/ 222737 w 1160584"/>
                        <a:gd name="connsiteY0" fmla="*/ 3905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222737 w 1160584"/>
                        <a:gd name="connsiteY4" fmla="*/ 3905 h 273538"/>
                        <a:gd name="connsiteX0" fmla="*/ 242275 w 1160584"/>
                        <a:gd name="connsiteY0" fmla="*/ 0 h 281356"/>
                        <a:gd name="connsiteX1" fmla="*/ 1160584 w 1160584"/>
                        <a:gd name="connsiteY1" fmla="*/ 7818 h 281356"/>
                        <a:gd name="connsiteX2" fmla="*/ 914400 w 1160584"/>
                        <a:gd name="connsiteY2" fmla="*/ 281356 h 281356"/>
                        <a:gd name="connsiteX3" fmla="*/ 0 w 1160584"/>
                        <a:gd name="connsiteY3" fmla="*/ 281356 h 281356"/>
                        <a:gd name="connsiteX4" fmla="*/ 242275 w 1160584"/>
                        <a:gd name="connsiteY4" fmla="*/ 0 h 281356"/>
                        <a:gd name="connsiteX0" fmla="*/ 238368 w 1160584"/>
                        <a:gd name="connsiteY0" fmla="*/ 0 h 273540"/>
                        <a:gd name="connsiteX1" fmla="*/ 1160584 w 1160584"/>
                        <a:gd name="connsiteY1" fmla="*/ 2 h 273540"/>
                        <a:gd name="connsiteX2" fmla="*/ 914400 w 1160584"/>
                        <a:gd name="connsiteY2" fmla="*/ 273540 h 273540"/>
                        <a:gd name="connsiteX3" fmla="*/ 0 w 1160584"/>
                        <a:gd name="connsiteY3" fmla="*/ 273540 h 273540"/>
                        <a:gd name="connsiteX4" fmla="*/ 238368 w 1160584"/>
                        <a:gd name="connsiteY4" fmla="*/ 0 h 273540"/>
                        <a:gd name="connsiteX0" fmla="*/ 238368 w 1160584"/>
                        <a:gd name="connsiteY0" fmla="*/ 0 h 275921"/>
                        <a:gd name="connsiteX1" fmla="*/ 1160584 w 1160584"/>
                        <a:gd name="connsiteY1" fmla="*/ 2 h 275921"/>
                        <a:gd name="connsiteX2" fmla="*/ 921544 w 1160584"/>
                        <a:gd name="connsiteY2" fmla="*/ 275921 h 275921"/>
                        <a:gd name="connsiteX3" fmla="*/ 0 w 1160584"/>
                        <a:gd name="connsiteY3" fmla="*/ 273540 h 275921"/>
                        <a:gd name="connsiteX4" fmla="*/ 238368 w 1160584"/>
                        <a:gd name="connsiteY4" fmla="*/ 0 h 275921"/>
                        <a:gd name="connsiteX0" fmla="*/ 238368 w 1162965"/>
                        <a:gd name="connsiteY0" fmla="*/ 0 h 275921"/>
                        <a:gd name="connsiteX1" fmla="*/ 1162965 w 1162965"/>
                        <a:gd name="connsiteY1" fmla="*/ 2383 h 275921"/>
                        <a:gd name="connsiteX2" fmla="*/ 921544 w 1162965"/>
                        <a:gd name="connsiteY2" fmla="*/ 275921 h 275921"/>
                        <a:gd name="connsiteX3" fmla="*/ 0 w 1162965"/>
                        <a:gd name="connsiteY3" fmla="*/ 273540 h 275921"/>
                        <a:gd name="connsiteX4" fmla="*/ 238368 w 1162965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21544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13945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3945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7747"/>
                        <a:gd name="connsiteY0" fmla="*/ 2380 h 275920"/>
                        <a:gd name="connsiteX1" fmla="*/ 1157747 w 1157747"/>
                        <a:gd name="connsiteY1" fmla="*/ 0 h 275920"/>
                        <a:gd name="connsiteX2" fmla="*/ 916326 w 1157747"/>
                        <a:gd name="connsiteY2" fmla="*/ 273539 h 275920"/>
                        <a:gd name="connsiteX3" fmla="*/ 0 w 1157747"/>
                        <a:gd name="connsiteY3" fmla="*/ 275920 h 275920"/>
                        <a:gd name="connsiteX4" fmla="*/ 238368 w 1157747"/>
                        <a:gd name="connsiteY4" fmla="*/ 2380 h 275920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1564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2985"/>
                        <a:gd name="connsiteY0" fmla="*/ 0 h 275921"/>
                        <a:gd name="connsiteX1" fmla="*/ 1152985 w 1152985"/>
                        <a:gd name="connsiteY1" fmla="*/ 2382 h 275921"/>
                        <a:gd name="connsiteX2" fmla="*/ 911564 w 1152985"/>
                        <a:gd name="connsiteY2" fmla="*/ 275921 h 275921"/>
                        <a:gd name="connsiteX3" fmla="*/ 0 w 1152985"/>
                        <a:gd name="connsiteY3" fmla="*/ 273540 h 275921"/>
                        <a:gd name="connsiteX4" fmla="*/ 238368 w 1152985"/>
                        <a:gd name="connsiteY4" fmla="*/ 0 h 275921"/>
                        <a:gd name="connsiteX0" fmla="*/ 238368 w 1152985"/>
                        <a:gd name="connsiteY0" fmla="*/ 2381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2381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16669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38368 w 1152985"/>
                        <a:gd name="connsiteY4" fmla="*/ 0 h 261633"/>
                        <a:gd name="connsiteX0" fmla="*/ 238368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38368 w 1152985"/>
                        <a:gd name="connsiteY4" fmla="*/ 2381 h 256870"/>
                        <a:gd name="connsiteX0" fmla="*/ 240750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40750 w 1152985"/>
                        <a:gd name="connsiteY4" fmla="*/ 0 h 261633"/>
                        <a:gd name="connsiteX0" fmla="*/ 240750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40750 w 1152985"/>
                        <a:gd name="connsiteY4" fmla="*/ 2381 h 256870"/>
                        <a:gd name="connsiteX0" fmla="*/ 243131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3131 w 1152985"/>
                        <a:gd name="connsiteY4" fmla="*/ 0 h 259252"/>
                        <a:gd name="connsiteX0" fmla="*/ 245512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5512 w 1152985"/>
                        <a:gd name="connsiteY4" fmla="*/ 0 h 259252"/>
                        <a:gd name="connsiteX0" fmla="*/ 250275 w 1152985"/>
                        <a:gd name="connsiteY0" fmla="*/ 0 h 256871"/>
                        <a:gd name="connsiteX1" fmla="*/ 1152985 w 1152985"/>
                        <a:gd name="connsiteY1" fmla="*/ 1 h 256871"/>
                        <a:gd name="connsiteX2" fmla="*/ 911564 w 1152985"/>
                        <a:gd name="connsiteY2" fmla="*/ 256871 h 256871"/>
                        <a:gd name="connsiteX3" fmla="*/ 0 w 1152985"/>
                        <a:gd name="connsiteY3" fmla="*/ 254490 h 256871"/>
                        <a:gd name="connsiteX4" fmla="*/ 250275 w 1152985"/>
                        <a:gd name="connsiteY4" fmla="*/ 0 h 256871"/>
                        <a:gd name="connsiteX0" fmla="*/ 250275 w 1155366"/>
                        <a:gd name="connsiteY0" fmla="*/ 0 h 256871"/>
                        <a:gd name="connsiteX1" fmla="*/ 1155366 w 1155366"/>
                        <a:gd name="connsiteY1" fmla="*/ 1 h 256871"/>
                        <a:gd name="connsiteX2" fmla="*/ 911564 w 1155366"/>
                        <a:gd name="connsiteY2" fmla="*/ 256871 h 256871"/>
                        <a:gd name="connsiteX3" fmla="*/ 0 w 1155366"/>
                        <a:gd name="connsiteY3" fmla="*/ 254490 h 256871"/>
                        <a:gd name="connsiteX4" fmla="*/ 250275 w 1155366"/>
                        <a:gd name="connsiteY4" fmla="*/ 0 h 256871"/>
                        <a:gd name="connsiteX0" fmla="*/ 250275 w 1160432"/>
                        <a:gd name="connsiteY0" fmla="*/ 0 h 256871"/>
                        <a:gd name="connsiteX1" fmla="*/ 1160432 w 1160432"/>
                        <a:gd name="connsiteY1" fmla="*/ 2534 h 256871"/>
                        <a:gd name="connsiteX2" fmla="*/ 911564 w 1160432"/>
                        <a:gd name="connsiteY2" fmla="*/ 256871 h 256871"/>
                        <a:gd name="connsiteX3" fmla="*/ 0 w 1160432"/>
                        <a:gd name="connsiteY3" fmla="*/ 254490 h 256871"/>
                        <a:gd name="connsiteX4" fmla="*/ 250275 w 1160432"/>
                        <a:gd name="connsiteY4" fmla="*/ 0 h 256871"/>
                        <a:gd name="connsiteX0" fmla="*/ 250275 w 1152833"/>
                        <a:gd name="connsiteY0" fmla="*/ 0 h 256871"/>
                        <a:gd name="connsiteX1" fmla="*/ 1152833 w 1152833"/>
                        <a:gd name="connsiteY1" fmla="*/ 12666 h 256871"/>
                        <a:gd name="connsiteX2" fmla="*/ 911564 w 1152833"/>
                        <a:gd name="connsiteY2" fmla="*/ 256871 h 256871"/>
                        <a:gd name="connsiteX3" fmla="*/ 0 w 1152833"/>
                        <a:gd name="connsiteY3" fmla="*/ 254490 h 256871"/>
                        <a:gd name="connsiteX4" fmla="*/ 250275 w 1152833"/>
                        <a:gd name="connsiteY4" fmla="*/ 0 h 256871"/>
                        <a:gd name="connsiteX0" fmla="*/ 250275 w 1157899"/>
                        <a:gd name="connsiteY0" fmla="*/ 0 h 256871"/>
                        <a:gd name="connsiteX1" fmla="*/ 1157899 w 1157899"/>
                        <a:gd name="connsiteY1" fmla="*/ 10133 h 256871"/>
                        <a:gd name="connsiteX2" fmla="*/ 911564 w 1157899"/>
                        <a:gd name="connsiteY2" fmla="*/ 256871 h 256871"/>
                        <a:gd name="connsiteX3" fmla="*/ 0 w 1157899"/>
                        <a:gd name="connsiteY3" fmla="*/ 254490 h 256871"/>
                        <a:gd name="connsiteX4" fmla="*/ 250275 w 1157899"/>
                        <a:gd name="connsiteY4" fmla="*/ 0 h 256871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47742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47742 w 1157899"/>
                        <a:gd name="connsiteY4" fmla="*/ 0 h 249272"/>
                        <a:gd name="connsiteX0" fmla="*/ 247742 w 1157899"/>
                        <a:gd name="connsiteY0" fmla="*/ 5065 h 246738"/>
                        <a:gd name="connsiteX1" fmla="*/ 1157899 w 1157899"/>
                        <a:gd name="connsiteY1" fmla="*/ 0 h 246738"/>
                        <a:gd name="connsiteX2" fmla="*/ 911564 w 1157899"/>
                        <a:gd name="connsiteY2" fmla="*/ 246738 h 246738"/>
                        <a:gd name="connsiteX3" fmla="*/ 0 w 1157899"/>
                        <a:gd name="connsiteY3" fmla="*/ 244357 h 246738"/>
                        <a:gd name="connsiteX4" fmla="*/ 247742 w 1157899"/>
                        <a:gd name="connsiteY4" fmla="*/ 5065 h 246738"/>
                        <a:gd name="connsiteX0" fmla="*/ 247742 w 1157899"/>
                        <a:gd name="connsiteY0" fmla="*/ 0 h 251805"/>
                        <a:gd name="connsiteX1" fmla="*/ 1157899 w 1157899"/>
                        <a:gd name="connsiteY1" fmla="*/ 5067 h 251805"/>
                        <a:gd name="connsiteX2" fmla="*/ 911564 w 1157899"/>
                        <a:gd name="connsiteY2" fmla="*/ 251805 h 251805"/>
                        <a:gd name="connsiteX3" fmla="*/ 0 w 1157899"/>
                        <a:gd name="connsiteY3" fmla="*/ 249424 h 251805"/>
                        <a:gd name="connsiteX4" fmla="*/ 247742 w 1157899"/>
                        <a:gd name="connsiteY4" fmla="*/ 0 h 251805"/>
                        <a:gd name="connsiteX0" fmla="*/ 245209 w 1157899"/>
                        <a:gd name="connsiteY0" fmla="*/ 0 h 246739"/>
                        <a:gd name="connsiteX1" fmla="*/ 1157899 w 1157899"/>
                        <a:gd name="connsiteY1" fmla="*/ 1 h 246739"/>
                        <a:gd name="connsiteX2" fmla="*/ 911564 w 1157899"/>
                        <a:gd name="connsiteY2" fmla="*/ 246739 h 246739"/>
                        <a:gd name="connsiteX3" fmla="*/ 0 w 1157899"/>
                        <a:gd name="connsiteY3" fmla="*/ 244358 h 246739"/>
                        <a:gd name="connsiteX4" fmla="*/ 245209 w 1157899"/>
                        <a:gd name="connsiteY4" fmla="*/ 0 h 246739"/>
                        <a:gd name="connsiteX0" fmla="*/ 241142 w 1153832"/>
                        <a:gd name="connsiteY0" fmla="*/ 0 h 246739"/>
                        <a:gd name="connsiteX1" fmla="*/ 1153832 w 1153832"/>
                        <a:gd name="connsiteY1" fmla="*/ 1 h 246739"/>
                        <a:gd name="connsiteX2" fmla="*/ 907497 w 1153832"/>
                        <a:gd name="connsiteY2" fmla="*/ 246739 h 246739"/>
                        <a:gd name="connsiteX3" fmla="*/ 0 w 1153832"/>
                        <a:gd name="connsiteY3" fmla="*/ 242325 h 246739"/>
                        <a:gd name="connsiteX4" fmla="*/ 241142 w 1153832"/>
                        <a:gd name="connsiteY4" fmla="*/ 0 h 246739"/>
                        <a:gd name="connsiteX0" fmla="*/ 244192 w 1156882"/>
                        <a:gd name="connsiteY0" fmla="*/ 0 h 246739"/>
                        <a:gd name="connsiteX1" fmla="*/ 1156882 w 1156882"/>
                        <a:gd name="connsiteY1" fmla="*/ 1 h 246739"/>
                        <a:gd name="connsiteX2" fmla="*/ 910547 w 1156882"/>
                        <a:gd name="connsiteY2" fmla="*/ 246739 h 246739"/>
                        <a:gd name="connsiteX3" fmla="*/ 0 w 1156882"/>
                        <a:gd name="connsiteY3" fmla="*/ 244358 h 246739"/>
                        <a:gd name="connsiteX4" fmla="*/ 244192 w 1156882"/>
                        <a:gd name="connsiteY4" fmla="*/ 0 h 246739"/>
                        <a:gd name="connsiteX0" fmla="*/ 247242 w 1159932"/>
                        <a:gd name="connsiteY0" fmla="*/ 0 h 247408"/>
                        <a:gd name="connsiteX1" fmla="*/ 1159932 w 1159932"/>
                        <a:gd name="connsiteY1" fmla="*/ 1 h 247408"/>
                        <a:gd name="connsiteX2" fmla="*/ 913597 w 1159932"/>
                        <a:gd name="connsiteY2" fmla="*/ 246739 h 247408"/>
                        <a:gd name="connsiteX3" fmla="*/ 0 w 1159932"/>
                        <a:gd name="connsiteY3" fmla="*/ 247408 h 247408"/>
                        <a:gd name="connsiteX4" fmla="*/ 247242 w 1159932"/>
                        <a:gd name="connsiteY4" fmla="*/ 0 h 247408"/>
                        <a:gd name="connsiteX0" fmla="*/ 247242 w 1159932"/>
                        <a:gd name="connsiteY0" fmla="*/ 0 h 247408"/>
                        <a:gd name="connsiteX1" fmla="*/ 1159932 w 1159932"/>
                        <a:gd name="connsiteY1" fmla="*/ 1 h 247408"/>
                        <a:gd name="connsiteX2" fmla="*/ 913597 w 1159932"/>
                        <a:gd name="connsiteY2" fmla="*/ 246739 h 247408"/>
                        <a:gd name="connsiteX3" fmla="*/ 0 w 1159932"/>
                        <a:gd name="connsiteY3" fmla="*/ 247408 h 247408"/>
                        <a:gd name="connsiteX4" fmla="*/ 247242 w 1159932"/>
                        <a:gd name="connsiteY4" fmla="*/ 0 h 247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59932" h="247408">
                          <a:moveTo>
                            <a:pt x="247242" y="0"/>
                          </a:moveTo>
                          <a:lnTo>
                            <a:pt x="1159932" y="1"/>
                          </a:lnTo>
                          <a:lnTo>
                            <a:pt x="913597" y="246739"/>
                          </a:lnTo>
                          <a:lnTo>
                            <a:pt x="0" y="247408"/>
                          </a:lnTo>
                          <a:lnTo>
                            <a:pt x="247242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5532121" y="4439199"/>
                    <a:ext cx="914400" cy="914400"/>
                    <a:chOff x="6827521" y="5486400"/>
                    <a:chExt cx="914400" cy="914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827525" y="5486400"/>
                      <a:ext cx="18288" cy="914400"/>
                    </a:xfrm>
                    <a:prstGeom prst="rect">
                      <a:avLst/>
                    </a:prstGeom>
                    <a:gradFill>
                      <a:gsLst>
                        <a:gs pos="54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  <a:gs pos="22000">
                          <a:schemeClr val="bg1">
                            <a:alpha val="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 rot="16200000">
                      <a:off x="7275577" y="5042421"/>
                      <a:ext cx="18288" cy="914400"/>
                    </a:xfrm>
                    <a:prstGeom prst="rect">
                      <a:avLst/>
                    </a:prstGeom>
                    <a:gradFill>
                      <a:gsLst>
                        <a:gs pos="54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  <a:gs pos="22000">
                          <a:schemeClr val="bg1">
                            <a:alpha val="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/>
                    </a:p>
                  </p:txBody>
                </p:sp>
              </p:grp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3116871" y="2417499"/>
                <a:ext cx="3494929" cy="2737467"/>
                <a:chOff x="3547196" y="2417499"/>
                <a:chExt cx="3494929" cy="2737467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642159" y="4514610"/>
                  <a:ext cx="1399966" cy="640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47196" y="2417499"/>
                  <a:ext cx="1399966" cy="640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2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4824300" y="3793554"/>
              <a:ext cx="2141590" cy="2143947"/>
              <a:chOff x="6827521" y="5485393"/>
              <a:chExt cx="914400" cy="9154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838710" y="5486400"/>
                <a:ext cx="18288" cy="914400"/>
              </a:xfrm>
              <a:prstGeom prst="rect">
                <a:avLst/>
              </a:prstGeom>
              <a:gradFill>
                <a:gsLst>
                  <a:gs pos="54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22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6200000">
                <a:off x="7275577" y="5037337"/>
                <a:ext cx="18288" cy="914400"/>
              </a:xfrm>
              <a:prstGeom prst="rect">
                <a:avLst/>
              </a:prstGeom>
              <a:gradFill>
                <a:gsLst>
                  <a:gs pos="54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22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065091" y="357809"/>
            <a:ext cx="6967883" cy="967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141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ep_ma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8516687" y="2760306"/>
            <a:ext cx="3909619" cy="913657"/>
            <a:chOff x="3559817" y="5198328"/>
            <a:chExt cx="3494412" cy="1088836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6164068" y="6019800"/>
              <a:ext cx="89016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 flipH="1">
              <a:off x="4057502" y="5663625"/>
              <a:ext cx="2401201" cy="623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3559817" y="5198328"/>
              <a:ext cx="2677123" cy="62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3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800" u="sng" dirty="0">
                <a:solidFill>
                  <a:schemeClr val="accent3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08000" y="1205207"/>
            <a:ext cx="3991152" cy="927558"/>
            <a:chOff x="3378197" y="5213237"/>
            <a:chExt cx="3567286" cy="110540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55322" y="6030530"/>
              <a:ext cx="89016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flipH="1">
              <a:off x="3875882" y="5695100"/>
              <a:ext cx="2401201" cy="623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378197" y="5213237"/>
              <a:ext cx="2677124" cy="62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2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800" u="sng" dirty="0">
                <a:solidFill>
                  <a:schemeClr val="accent2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3160" y="975360"/>
            <a:ext cx="6802421" cy="5696184"/>
            <a:chOff x="2769870" y="975360"/>
            <a:chExt cx="5101816" cy="5696184"/>
          </a:xfrm>
        </p:grpSpPr>
        <p:grpSp>
          <p:nvGrpSpPr>
            <p:cNvPr id="17" name="Group 16"/>
            <p:cNvGrpSpPr/>
            <p:nvPr/>
          </p:nvGrpSpPr>
          <p:grpSpPr>
            <a:xfrm>
              <a:off x="5756852" y="4051034"/>
              <a:ext cx="1971100" cy="2620510"/>
              <a:chOff x="5756852" y="4051034"/>
              <a:chExt cx="1971100" cy="262051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56852" y="4051034"/>
                <a:ext cx="1971100" cy="2620510"/>
                <a:chOff x="4249219" y="3214619"/>
                <a:chExt cx="2740483" cy="364338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4249219" y="5330191"/>
                  <a:ext cx="2738805" cy="1527808"/>
                  <a:chOff x="6581976" y="6141491"/>
                  <a:chExt cx="1169394" cy="652332"/>
                </a:xfrm>
              </p:grpSpPr>
              <p:sp>
                <p:nvSpPr>
                  <p:cNvPr id="46" name="Rectangle 78"/>
                  <p:cNvSpPr/>
                  <p:nvPr/>
                </p:nvSpPr>
                <p:spPr>
                  <a:xfrm>
                    <a:off x="6836534" y="6393991"/>
                    <a:ext cx="914836" cy="399832"/>
                  </a:xfrm>
                  <a:custGeom>
                    <a:avLst/>
                    <a:gdLst>
                      <a:gd name="connsiteX0" fmla="*/ 0 w 2142614"/>
                      <a:gd name="connsiteY0" fmla="*/ 0 h 932718"/>
                      <a:gd name="connsiteX1" fmla="*/ 2142614 w 2142614"/>
                      <a:gd name="connsiteY1" fmla="*/ 0 h 932718"/>
                      <a:gd name="connsiteX2" fmla="*/ 2142614 w 2142614"/>
                      <a:gd name="connsiteY2" fmla="*/ 932718 h 932718"/>
                      <a:gd name="connsiteX3" fmla="*/ 0 w 2142614"/>
                      <a:gd name="connsiteY3" fmla="*/ 932718 h 932718"/>
                      <a:gd name="connsiteX4" fmla="*/ 0 w 2142614"/>
                      <a:gd name="connsiteY4" fmla="*/ 0 h 932718"/>
                      <a:gd name="connsiteX0" fmla="*/ 22302 w 2142614"/>
                      <a:gd name="connsiteY0" fmla="*/ 0 h 936435"/>
                      <a:gd name="connsiteX1" fmla="*/ 2142614 w 2142614"/>
                      <a:gd name="connsiteY1" fmla="*/ 3717 h 936435"/>
                      <a:gd name="connsiteX2" fmla="*/ 2142614 w 2142614"/>
                      <a:gd name="connsiteY2" fmla="*/ 936435 h 936435"/>
                      <a:gd name="connsiteX3" fmla="*/ 0 w 2142614"/>
                      <a:gd name="connsiteY3" fmla="*/ 936435 h 936435"/>
                      <a:gd name="connsiteX4" fmla="*/ 22302 w 2142614"/>
                      <a:gd name="connsiteY4" fmla="*/ 0 h 936435"/>
                      <a:gd name="connsiteX0" fmla="*/ 0 w 2120312"/>
                      <a:gd name="connsiteY0" fmla="*/ 0 h 936435"/>
                      <a:gd name="connsiteX1" fmla="*/ 2120312 w 2120312"/>
                      <a:gd name="connsiteY1" fmla="*/ 3717 h 936435"/>
                      <a:gd name="connsiteX2" fmla="*/ 2120312 w 2120312"/>
                      <a:gd name="connsiteY2" fmla="*/ 936435 h 936435"/>
                      <a:gd name="connsiteX3" fmla="*/ 0 w 2120312"/>
                      <a:gd name="connsiteY3" fmla="*/ 936435 h 936435"/>
                      <a:gd name="connsiteX4" fmla="*/ 0 w 2120312"/>
                      <a:gd name="connsiteY4" fmla="*/ 0 h 936435"/>
                      <a:gd name="connsiteX0" fmla="*/ 0 w 2131462"/>
                      <a:gd name="connsiteY0" fmla="*/ 0 h 936435"/>
                      <a:gd name="connsiteX1" fmla="*/ 2131462 w 2131462"/>
                      <a:gd name="connsiteY1" fmla="*/ 3717 h 936435"/>
                      <a:gd name="connsiteX2" fmla="*/ 2120312 w 2131462"/>
                      <a:gd name="connsiteY2" fmla="*/ 936435 h 936435"/>
                      <a:gd name="connsiteX3" fmla="*/ 0 w 2131462"/>
                      <a:gd name="connsiteY3" fmla="*/ 936435 h 936435"/>
                      <a:gd name="connsiteX4" fmla="*/ 0 w 2131462"/>
                      <a:gd name="connsiteY4" fmla="*/ 0 h 936435"/>
                      <a:gd name="connsiteX0" fmla="*/ 0 w 2131462"/>
                      <a:gd name="connsiteY0" fmla="*/ 0 h 936435"/>
                      <a:gd name="connsiteX1" fmla="*/ 2131462 w 2131462"/>
                      <a:gd name="connsiteY1" fmla="*/ 3717 h 936435"/>
                      <a:gd name="connsiteX2" fmla="*/ 2131461 w 2131462"/>
                      <a:gd name="connsiteY2" fmla="*/ 936435 h 936435"/>
                      <a:gd name="connsiteX3" fmla="*/ 0 w 2131462"/>
                      <a:gd name="connsiteY3" fmla="*/ 936435 h 936435"/>
                      <a:gd name="connsiteX4" fmla="*/ 0 w 2131462"/>
                      <a:gd name="connsiteY4" fmla="*/ 0 h 936435"/>
                      <a:gd name="connsiteX0" fmla="*/ 0 w 2138894"/>
                      <a:gd name="connsiteY0" fmla="*/ 1 h 936436"/>
                      <a:gd name="connsiteX1" fmla="*/ 2138894 w 2138894"/>
                      <a:gd name="connsiteY1" fmla="*/ 0 h 936436"/>
                      <a:gd name="connsiteX2" fmla="*/ 2131461 w 2138894"/>
                      <a:gd name="connsiteY2" fmla="*/ 936436 h 936436"/>
                      <a:gd name="connsiteX3" fmla="*/ 0 w 2138894"/>
                      <a:gd name="connsiteY3" fmla="*/ 936436 h 936436"/>
                      <a:gd name="connsiteX4" fmla="*/ 0 w 2138894"/>
                      <a:gd name="connsiteY4" fmla="*/ 1 h 936436"/>
                      <a:gd name="connsiteX0" fmla="*/ 0 w 2142611"/>
                      <a:gd name="connsiteY0" fmla="*/ 1 h 936437"/>
                      <a:gd name="connsiteX1" fmla="*/ 2138894 w 2142611"/>
                      <a:gd name="connsiteY1" fmla="*/ 0 h 936437"/>
                      <a:gd name="connsiteX2" fmla="*/ 2142611 w 2142611"/>
                      <a:gd name="connsiteY2" fmla="*/ 936437 h 936437"/>
                      <a:gd name="connsiteX3" fmla="*/ 0 w 2142611"/>
                      <a:gd name="connsiteY3" fmla="*/ 936436 h 936437"/>
                      <a:gd name="connsiteX4" fmla="*/ 0 w 2142611"/>
                      <a:gd name="connsiteY4" fmla="*/ 1 h 936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42611" h="936437">
                        <a:moveTo>
                          <a:pt x="0" y="1"/>
                        </a:moveTo>
                        <a:lnTo>
                          <a:pt x="2138894" y="0"/>
                        </a:lnTo>
                        <a:cubicBezTo>
                          <a:pt x="2138894" y="310906"/>
                          <a:pt x="2142611" y="625531"/>
                          <a:pt x="2142611" y="936437"/>
                        </a:cubicBezTo>
                        <a:lnTo>
                          <a:pt x="0" y="93643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tx2">
                          <a:lumMod val="20000"/>
                          <a:lumOff val="80000"/>
                          <a:alpha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7" name="Rectangle 3"/>
                  <p:cNvSpPr/>
                  <p:nvPr/>
                </p:nvSpPr>
                <p:spPr>
                  <a:xfrm flipH="1">
                    <a:off x="6581976" y="6141491"/>
                    <a:ext cx="253386" cy="641642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2381 w 243846"/>
                      <a:gd name="connsiteY0" fmla="*/ 377954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2381 w 243846"/>
                      <a:gd name="connsiteY4" fmla="*/ 377954 h 1162599"/>
                      <a:gd name="connsiteX0" fmla="*/ 7143 w 243846"/>
                      <a:gd name="connsiteY0" fmla="*/ 406129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7143 w 243846"/>
                      <a:gd name="connsiteY4" fmla="*/ 406129 h 1162599"/>
                      <a:gd name="connsiteX0" fmla="*/ 4761 w 243846"/>
                      <a:gd name="connsiteY0" fmla="*/ 399085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4761 w 243846"/>
                      <a:gd name="connsiteY4" fmla="*/ 399085 h 1162599"/>
                      <a:gd name="connsiteX0" fmla="*/ 4761 w 243846"/>
                      <a:gd name="connsiteY0" fmla="*/ 399085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4761 w 243846"/>
                      <a:gd name="connsiteY4" fmla="*/ 399085 h 1162599"/>
                      <a:gd name="connsiteX0" fmla="*/ 4761 w 244657"/>
                      <a:gd name="connsiteY0" fmla="*/ 360345 h 1123859"/>
                      <a:gd name="connsiteX1" fmla="*/ 244657 w 244657"/>
                      <a:gd name="connsiteY1" fmla="*/ 0 h 1123859"/>
                      <a:gd name="connsiteX2" fmla="*/ 243622 w 244657"/>
                      <a:gd name="connsiteY2" fmla="*/ 875293 h 1123859"/>
                      <a:gd name="connsiteX3" fmla="*/ 0 w 244657"/>
                      <a:gd name="connsiteY3" fmla="*/ 1123859 h 1123859"/>
                      <a:gd name="connsiteX4" fmla="*/ 4761 w 244657"/>
                      <a:gd name="connsiteY4" fmla="*/ 360345 h 1123859"/>
                      <a:gd name="connsiteX0" fmla="*/ 4761 w 244657"/>
                      <a:gd name="connsiteY0" fmla="*/ 335691 h 1099205"/>
                      <a:gd name="connsiteX1" fmla="*/ 244657 w 244657"/>
                      <a:gd name="connsiteY1" fmla="*/ 0 h 1099205"/>
                      <a:gd name="connsiteX2" fmla="*/ 243622 w 244657"/>
                      <a:gd name="connsiteY2" fmla="*/ 850639 h 1099205"/>
                      <a:gd name="connsiteX3" fmla="*/ 0 w 244657"/>
                      <a:gd name="connsiteY3" fmla="*/ 1099205 h 1099205"/>
                      <a:gd name="connsiteX4" fmla="*/ 4761 w 244657"/>
                      <a:gd name="connsiteY4" fmla="*/ 335691 h 1099205"/>
                      <a:gd name="connsiteX0" fmla="*/ 4761 w 243846"/>
                      <a:gd name="connsiteY0" fmla="*/ 363866 h 1127380"/>
                      <a:gd name="connsiteX1" fmla="*/ 242276 w 243846"/>
                      <a:gd name="connsiteY1" fmla="*/ 0 h 1127380"/>
                      <a:gd name="connsiteX2" fmla="*/ 243622 w 243846"/>
                      <a:gd name="connsiteY2" fmla="*/ 878814 h 1127380"/>
                      <a:gd name="connsiteX3" fmla="*/ 0 w 243846"/>
                      <a:gd name="connsiteY3" fmla="*/ 1127380 h 1127380"/>
                      <a:gd name="connsiteX4" fmla="*/ 4761 w 243846"/>
                      <a:gd name="connsiteY4" fmla="*/ 363866 h 1127380"/>
                      <a:gd name="connsiteX0" fmla="*/ 4761 w 243846"/>
                      <a:gd name="connsiteY0" fmla="*/ 363866 h 1127380"/>
                      <a:gd name="connsiteX1" fmla="*/ 242276 w 243846"/>
                      <a:gd name="connsiteY1" fmla="*/ 0 h 1127380"/>
                      <a:gd name="connsiteX2" fmla="*/ 243622 w 243846"/>
                      <a:gd name="connsiteY2" fmla="*/ 878814 h 1127380"/>
                      <a:gd name="connsiteX3" fmla="*/ 0 w 243846"/>
                      <a:gd name="connsiteY3" fmla="*/ 1127380 h 1127380"/>
                      <a:gd name="connsiteX4" fmla="*/ 4761 w 243846"/>
                      <a:gd name="connsiteY4" fmla="*/ 363866 h 1127380"/>
                      <a:gd name="connsiteX0" fmla="*/ 4761 w 243846"/>
                      <a:gd name="connsiteY0" fmla="*/ 363866 h 1127380"/>
                      <a:gd name="connsiteX1" fmla="*/ 242276 w 243846"/>
                      <a:gd name="connsiteY1" fmla="*/ 0 h 1127380"/>
                      <a:gd name="connsiteX2" fmla="*/ 243622 w 243846"/>
                      <a:gd name="connsiteY2" fmla="*/ 878814 h 1127380"/>
                      <a:gd name="connsiteX3" fmla="*/ 0 w 243846"/>
                      <a:gd name="connsiteY3" fmla="*/ 1127380 h 1127380"/>
                      <a:gd name="connsiteX4" fmla="*/ 4761 w 243846"/>
                      <a:gd name="connsiteY4" fmla="*/ 363866 h 1127380"/>
                      <a:gd name="connsiteX0" fmla="*/ 0 w 243847"/>
                      <a:gd name="connsiteY0" fmla="*/ 363866 h 1127380"/>
                      <a:gd name="connsiteX1" fmla="*/ 242277 w 243847"/>
                      <a:gd name="connsiteY1" fmla="*/ 0 h 1127380"/>
                      <a:gd name="connsiteX2" fmla="*/ 243623 w 243847"/>
                      <a:gd name="connsiteY2" fmla="*/ 878814 h 1127380"/>
                      <a:gd name="connsiteX3" fmla="*/ 1 w 243847"/>
                      <a:gd name="connsiteY3" fmla="*/ 1127380 h 1127380"/>
                      <a:gd name="connsiteX4" fmla="*/ 0 w 243847"/>
                      <a:gd name="connsiteY4" fmla="*/ 363866 h 1127380"/>
                      <a:gd name="connsiteX0" fmla="*/ 2380 w 246227"/>
                      <a:gd name="connsiteY0" fmla="*/ 363866 h 1046376"/>
                      <a:gd name="connsiteX1" fmla="*/ 244657 w 246227"/>
                      <a:gd name="connsiteY1" fmla="*/ 0 h 1046376"/>
                      <a:gd name="connsiteX2" fmla="*/ 246003 w 246227"/>
                      <a:gd name="connsiteY2" fmla="*/ 878814 h 1046376"/>
                      <a:gd name="connsiteX3" fmla="*/ 0 w 246227"/>
                      <a:gd name="connsiteY3" fmla="*/ 1046376 h 1046376"/>
                      <a:gd name="connsiteX4" fmla="*/ 2380 w 246227"/>
                      <a:gd name="connsiteY4" fmla="*/ 363866 h 1046376"/>
                      <a:gd name="connsiteX0" fmla="*/ 2380 w 244657"/>
                      <a:gd name="connsiteY0" fmla="*/ 363866 h 1046376"/>
                      <a:gd name="connsiteX1" fmla="*/ 244657 w 244657"/>
                      <a:gd name="connsiteY1" fmla="*/ 0 h 1046376"/>
                      <a:gd name="connsiteX2" fmla="*/ 243621 w 244657"/>
                      <a:gd name="connsiteY2" fmla="*/ 875292 h 1046376"/>
                      <a:gd name="connsiteX3" fmla="*/ 0 w 244657"/>
                      <a:gd name="connsiteY3" fmla="*/ 1046376 h 1046376"/>
                      <a:gd name="connsiteX4" fmla="*/ 2380 w 244657"/>
                      <a:gd name="connsiteY4" fmla="*/ 363866 h 1046376"/>
                      <a:gd name="connsiteX0" fmla="*/ 0 w 250212"/>
                      <a:gd name="connsiteY0" fmla="*/ 387629 h 1046376"/>
                      <a:gd name="connsiteX1" fmla="*/ 250212 w 250212"/>
                      <a:gd name="connsiteY1" fmla="*/ 0 h 1046376"/>
                      <a:gd name="connsiteX2" fmla="*/ 249176 w 250212"/>
                      <a:gd name="connsiteY2" fmla="*/ 875292 h 1046376"/>
                      <a:gd name="connsiteX3" fmla="*/ 5555 w 250212"/>
                      <a:gd name="connsiteY3" fmla="*/ 1046376 h 1046376"/>
                      <a:gd name="connsiteX4" fmla="*/ 0 w 250212"/>
                      <a:gd name="connsiteY4" fmla="*/ 387629 h 1046376"/>
                      <a:gd name="connsiteX0" fmla="*/ 0 w 250212"/>
                      <a:gd name="connsiteY0" fmla="*/ 395550 h 1054297"/>
                      <a:gd name="connsiteX1" fmla="*/ 250212 w 250212"/>
                      <a:gd name="connsiteY1" fmla="*/ 0 h 1054297"/>
                      <a:gd name="connsiteX2" fmla="*/ 249176 w 250212"/>
                      <a:gd name="connsiteY2" fmla="*/ 883213 h 1054297"/>
                      <a:gd name="connsiteX3" fmla="*/ 5555 w 250212"/>
                      <a:gd name="connsiteY3" fmla="*/ 1054297 h 1054297"/>
                      <a:gd name="connsiteX4" fmla="*/ 0 w 250212"/>
                      <a:gd name="connsiteY4" fmla="*/ 395550 h 1054297"/>
                      <a:gd name="connsiteX0" fmla="*/ 0 w 253386"/>
                      <a:gd name="connsiteY0" fmla="*/ 408752 h 1067499"/>
                      <a:gd name="connsiteX1" fmla="*/ 253386 w 253386"/>
                      <a:gd name="connsiteY1" fmla="*/ 0 h 1067499"/>
                      <a:gd name="connsiteX2" fmla="*/ 249176 w 253386"/>
                      <a:gd name="connsiteY2" fmla="*/ 896415 h 1067499"/>
                      <a:gd name="connsiteX3" fmla="*/ 5555 w 253386"/>
                      <a:gd name="connsiteY3" fmla="*/ 1067499 h 1067499"/>
                      <a:gd name="connsiteX4" fmla="*/ 0 w 253386"/>
                      <a:gd name="connsiteY4" fmla="*/ 408752 h 1067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386" h="1067499">
                        <a:moveTo>
                          <a:pt x="0" y="408752"/>
                        </a:moveTo>
                        <a:cubicBezTo>
                          <a:pt x="64090" y="297202"/>
                          <a:pt x="186914" y="97462"/>
                          <a:pt x="253386" y="0"/>
                        </a:cubicBezTo>
                        <a:cubicBezTo>
                          <a:pt x="252246" y="315790"/>
                          <a:pt x="250316" y="580625"/>
                          <a:pt x="249176" y="896415"/>
                        </a:cubicBezTo>
                        <a:lnTo>
                          <a:pt x="5555" y="1067499"/>
                        </a:lnTo>
                        <a:cubicBezTo>
                          <a:pt x="5555" y="760166"/>
                          <a:pt x="0" y="716085"/>
                          <a:pt x="0" y="408752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tx2">
                          <a:lumMod val="40000"/>
                          <a:lumOff val="6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16200000" scaled="1"/>
                  </a:gra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 flipH="1">
                  <a:off x="4253205" y="3214619"/>
                  <a:ext cx="2736497" cy="2715747"/>
                  <a:chOff x="644372" y="4857200"/>
                  <a:chExt cx="1168409" cy="1159549"/>
                </a:xfrm>
                <a:effectLst/>
              </p:grpSpPr>
              <p:sp>
                <p:nvSpPr>
                  <p:cNvPr id="43" name="Rectangle 3"/>
                  <p:cNvSpPr/>
                  <p:nvPr/>
                </p:nvSpPr>
                <p:spPr>
                  <a:xfrm>
                    <a:off x="1558768" y="4857200"/>
                    <a:ext cx="254013" cy="115954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10167 w 254013"/>
                      <a:gd name="connsiteY0" fmla="*/ 240600 h 1159549"/>
                      <a:gd name="connsiteX1" fmla="*/ 252443 w 254013"/>
                      <a:gd name="connsiteY1" fmla="*/ 0 h 1159549"/>
                      <a:gd name="connsiteX2" fmla="*/ 253789 w 254013"/>
                      <a:gd name="connsiteY2" fmla="*/ 914033 h 1159549"/>
                      <a:gd name="connsiteX3" fmla="*/ 0 w 254013"/>
                      <a:gd name="connsiteY3" fmla="*/ 1159549 h 1159549"/>
                      <a:gd name="connsiteX4" fmla="*/ 10167 w 254013"/>
                      <a:gd name="connsiteY4" fmla="*/ 240600 h 1159549"/>
                      <a:gd name="connsiteX0" fmla="*/ 0 w 254013"/>
                      <a:gd name="connsiteY0" fmla="*/ 246700 h 1159549"/>
                      <a:gd name="connsiteX1" fmla="*/ 252443 w 254013"/>
                      <a:gd name="connsiteY1" fmla="*/ 0 h 1159549"/>
                      <a:gd name="connsiteX2" fmla="*/ 253789 w 254013"/>
                      <a:gd name="connsiteY2" fmla="*/ 914033 h 1159549"/>
                      <a:gd name="connsiteX3" fmla="*/ 0 w 254013"/>
                      <a:gd name="connsiteY3" fmla="*/ 1159549 h 1159549"/>
                      <a:gd name="connsiteX4" fmla="*/ 0 w 254013"/>
                      <a:gd name="connsiteY4" fmla="*/ 246700 h 1159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4013" h="1159549">
                        <a:moveTo>
                          <a:pt x="0" y="246700"/>
                        </a:moveTo>
                        <a:cubicBezTo>
                          <a:pt x="80759" y="163325"/>
                          <a:pt x="171684" y="83375"/>
                          <a:pt x="252443" y="0"/>
                        </a:cubicBezTo>
                        <a:cubicBezTo>
                          <a:pt x="251303" y="315790"/>
                          <a:pt x="254929" y="598243"/>
                          <a:pt x="253789" y="914033"/>
                        </a:cubicBezTo>
                        <a:lnTo>
                          <a:pt x="0" y="1159549"/>
                        </a:lnTo>
                        <a:lnTo>
                          <a:pt x="0" y="24670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645391" y="5101883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tx2">
                          <a:lumMod val="40000"/>
                          <a:lumOff val="60000"/>
                        </a:schemeClr>
                      </a:gs>
                      <a:gs pos="93000">
                        <a:schemeClr val="tx2"/>
                      </a:gs>
                      <a:gs pos="57000">
                        <a:schemeClr val="tx2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5" name="Rectangle 2"/>
                  <p:cNvSpPr/>
                  <p:nvPr/>
                </p:nvSpPr>
                <p:spPr>
                  <a:xfrm>
                    <a:off x="644372" y="4861043"/>
                    <a:ext cx="1168066" cy="24673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52326 w 1165016"/>
                      <a:gd name="connsiteY0" fmla="*/ 0 h 246739"/>
                      <a:gd name="connsiteX1" fmla="*/ 1165016 w 1165016"/>
                      <a:gd name="connsiteY1" fmla="*/ 1 h 246739"/>
                      <a:gd name="connsiteX2" fmla="*/ 918681 w 1165016"/>
                      <a:gd name="connsiteY2" fmla="*/ 246739 h 246739"/>
                      <a:gd name="connsiteX3" fmla="*/ 0 w 1165016"/>
                      <a:gd name="connsiteY3" fmla="*/ 243342 h 246739"/>
                      <a:gd name="connsiteX4" fmla="*/ 252326 w 1165016"/>
                      <a:gd name="connsiteY4" fmla="*/ 0 h 246739"/>
                      <a:gd name="connsiteX0" fmla="*/ 253343 w 1166033"/>
                      <a:gd name="connsiteY0" fmla="*/ 0 h 246739"/>
                      <a:gd name="connsiteX1" fmla="*/ 1166033 w 1166033"/>
                      <a:gd name="connsiteY1" fmla="*/ 1 h 246739"/>
                      <a:gd name="connsiteX2" fmla="*/ 919698 w 1166033"/>
                      <a:gd name="connsiteY2" fmla="*/ 246739 h 246739"/>
                      <a:gd name="connsiteX3" fmla="*/ 0 w 1166033"/>
                      <a:gd name="connsiteY3" fmla="*/ 242325 h 246739"/>
                      <a:gd name="connsiteX4" fmla="*/ 253343 w 1166033"/>
                      <a:gd name="connsiteY4" fmla="*/ 0 h 246739"/>
                      <a:gd name="connsiteX0" fmla="*/ 254360 w 1167050"/>
                      <a:gd name="connsiteY0" fmla="*/ 0 h 246739"/>
                      <a:gd name="connsiteX1" fmla="*/ 1167050 w 1167050"/>
                      <a:gd name="connsiteY1" fmla="*/ 1 h 246739"/>
                      <a:gd name="connsiteX2" fmla="*/ 920715 w 1167050"/>
                      <a:gd name="connsiteY2" fmla="*/ 246739 h 246739"/>
                      <a:gd name="connsiteX3" fmla="*/ 0 w 1167050"/>
                      <a:gd name="connsiteY3" fmla="*/ 244359 h 246739"/>
                      <a:gd name="connsiteX4" fmla="*/ 254360 w 1167050"/>
                      <a:gd name="connsiteY4" fmla="*/ 0 h 246739"/>
                      <a:gd name="connsiteX0" fmla="*/ 254360 w 1167050"/>
                      <a:gd name="connsiteY0" fmla="*/ 0 h 246739"/>
                      <a:gd name="connsiteX1" fmla="*/ 1167050 w 1167050"/>
                      <a:gd name="connsiteY1" fmla="*/ 1 h 246739"/>
                      <a:gd name="connsiteX2" fmla="*/ 916648 w 1167050"/>
                      <a:gd name="connsiteY2" fmla="*/ 246739 h 246739"/>
                      <a:gd name="connsiteX3" fmla="*/ 0 w 1167050"/>
                      <a:gd name="connsiteY3" fmla="*/ 244359 h 246739"/>
                      <a:gd name="connsiteX4" fmla="*/ 254360 w 1167050"/>
                      <a:gd name="connsiteY4" fmla="*/ 0 h 246739"/>
                      <a:gd name="connsiteX0" fmla="*/ 254360 w 1167050"/>
                      <a:gd name="connsiteY0" fmla="*/ 0 h 246739"/>
                      <a:gd name="connsiteX1" fmla="*/ 1167050 w 1167050"/>
                      <a:gd name="connsiteY1" fmla="*/ 1 h 246739"/>
                      <a:gd name="connsiteX2" fmla="*/ 916648 w 1167050"/>
                      <a:gd name="connsiteY2" fmla="*/ 246739 h 246739"/>
                      <a:gd name="connsiteX3" fmla="*/ 0 w 1167050"/>
                      <a:gd name="connsiteY3" fmla="*/ 241309 h 246739"/>
                      <a:gd name="connsiteX4" fmla="*/ 254360 w 1167050"/>
                      <a:gd name="connsiteY4" fmla="*/ 0 h 246739"/>
                      <a:gd name="connsiteX0" fmla="*/ 257410 w 1170100"/>
                      <a:gd name="connsiteY0" fmla="*/ 0 h 246739"/>
                      <a:gd name="connsiteX1" fmla="*/ 1170100 w 1170100"/>
                      <a:gd name="connsiteY1" fmla="*/ 1 h 246739"/>
                      <a:gd name="connsiteX2" fmla="*/ 919698 w 1170100"/>
                      <a:gd name="connsiteY2" fmla="*/ 246739 h 246739"/>
                      <a:gd name="connsiteX3" fmla="*/ 0 w 1170100"/>
                      <a:gd name="connsiteY3" fmla="*/ 242326 h 246739"/>
                      <a:gd name="connsiteX4" fmla="*/ 257410 w 1170100"/>
                      <a:gd name="connsiteY4" fmla="*/ 0 h 246739"/>
                      <a:gd name="connsiteX0" fmla="*/ 255376 w 1168066"/>
                      <a:gd name="connsiteY0" fmla="*/ 0 h 246739"/>
                      <a:gd name="connsiteX1" fmla="*/ 1168066 w 1168066"/>
                      <a:gd name="connsiteY1" fmla="*/ 1 h 246739"/>
                      <a:gd name="connsiteX2" fmla="*/ 917664 w 1168066"/>
                      <a:gd name="connsiteY2" fmla="*/ 246739 h 246739"/>
                      <a:gd name="connsiteX3" fmla="*/ 0 w 1168066"/>
                      <a:gd name="connsiteY3" fmla="*/ 242326 h 246739"/>
                      <a:gd name="connsiteX4" fmla="*/ 255376 w 1168066"/>
                      <a:gd name="connsiteY4" fmla="*/ 0 h 246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8066" h="246739">
                        <a:moveTo>
                          <a:pt x="255376" y="0"/>
                        </a:moveTo>
                        <a:lnTo>
                          <a:pt x="1168066" y="1"/>
                        </a:lnTo>
                        <a:lnTo>
                          <a:pt x="917664" y="246739"/>
                        </a:lnTo>
                        <a:lnTo>
                          <a:pt x="0" y="242326"/>
                        </a:lnTo>
                        <a:lnTo>
                          <a:pt x="255376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6189328" y="4469130"/>
                <a:ext cx="30807" cy="1540343"/>
              </a:xfrm>
              <a:prstGeom prst="rect">
                <a:avLst/>
              </a:prstGeom>
              <a:gradFill>
                <a:gsLst>
                  <a:gs pos="54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22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6925249" y="3712665"/>
                <a:ext cx="30807" cy="1540345"/>
              </a:xfrm>
              <a:prstGeom prst="rect">
                <a:avLst/>
              </a:prstGeom>
              <a:gradFill>
                <a:gsLst>
                  <a:gs pos="54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22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267200" y="2514600"/>
              <a:ext cx="1954530" cy="1958447"/>
              <a:chOff x="5288279" y="4191000"/>
              <a:chExt cx="1160274" cy="1162600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5288279" y="4191000"/>
                <a:ext cx="1160274" cy="1162600"/>
                <a:chOff x="652507" y="4857200"/>
                <a:chExt cx="1160274" cy="1162600"/>
              </a:xfrm>
              <a:effectLst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54538" y="5105400"/>
                  <a:ext cx="914400" cy="914400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3000">
                      <a:schemeClr val="accent3"/>
                    </a:gs>
                    <a:gs pos="57000">
                      <a:schemeClr val="accent3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6" name="Rectangle 3"/>
                <p:cNvSpPr/>
                <p:nvPr/>
              </p:nvSpPr>
              <p:spPr>
                <a:xfrm>
                  <a:off x="1568935" y="4857200"/>
                  <a:ext cx="243846" cy="1162599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269631 h 1184031"/>
                    <a:gd name="connsiteX1" fmla="*/ 242277 w 914400"/>
                    <a:gd name="connsiteY1" fmla="*/ 0 h 1184031"/>
                    <a:gd name="connsiteX2" fmla="*/ 914400 w 914400"/>
                    <a:gd name="connsiteY2" fmla="*/ 1184031 h 1184031"/>
                    <a:gd name="connsiteX3" fmla="*/ 0 w 914400"/>
                    <a:gd name="connsiteY3" fmla="*/ 1184031 h 1184031"/>
                    <a:gd name="connsiteX4" fmla="*/ 0 w 914400"/>
                    <a:gd name="connsiteY4" fmla="*/ 269631 h 1184031"/>
                    <a:gd name="connsiteX0" fmla="*/ 0 w 257908"/>
                    <a:gd name="connsiteY0" fmla="*/ 269631 h 1184031"/>
                    <a:gd name="connsiteX1" fmla="*/ 242277 w 257908"/>
                    <a:gd name="connsiteY1" fmla="*/ 0 h 1184031"/>
                    <a:gd name="connsiteX2" fmla="*/ 257908 w 257908"/>
                    <a:gd name="connsiteY2" fmla="*/ 937846 h 1184031"/>
                    <a:gd name="connsiteX3" fmla="*/ 0 w 257908"/>
                    <a:gd name="connsiteY3" fmla="*/ 1184031 h 1184031"/>
                    <a:gd name="connsiteX4" fmla="*/ 0 w 257908"/>
                    <a:gd name="connsiteY4" fmla="*/ 269631 h 1184031"/>
                    <a:gd name="connsiteX0" fmla="*/ 0 w 255527"/>
                    <a:gd name="connsiteY0" fmla="*/ 269631 h 1184031"/>
                    <a:gd name="connsiteX1" fmla="*/ 242277 w 255527"/>
                    <a:gd name="connsiteY1" fmla="*/ 0 h 1184031"/>
                    <a:gd name="connsiteX2" fmla="*/ 255527 w 255527"/>
                    <a:gd name="connsiteY2" fmla="*/ 933084 h 1184031"/>
                    <a:gd name="connsiteX3" fmla="*/ 0 w 255527"/>
                    <a:gd name="connsiteY3" fmla="*/ 1184031 h 1184031"/>
                    <a:gd name="connsiteX4" fmla="*/ 0 w 255527"/>
                    <a:gd name="connsiteY4" fmla="*/ 269631 h 1184031"/>
                    <a:gd name="connsiteX0" fmla="*/ 0 w 255527"/>
                    <a:gd name="connsiteY0" fmla="*/ 269631 h 1184031"/>
                    <a:gd name="connsiteX1" fmla="*/ 242277 w 255527"/>
                    <a:gd name="connsiteY1" fmla="*/ 0 h 1184031"/>
                    <a:gd name="connsiteX2" fmla="*/ 255527 w 255527"/>
                    <a:gd name="connsiteY2" fmla="*/ 935465 h 1184031"/>
                    <a:gd name="connsiteX3" fmla="*/ 0 w 255527"/>
                    <a:gd name="connsiteY3" fmla="*/ 1184031 h 1184031"/>
                    <a:gd name="connsiteX4" fmla="*/ 0 w 255527"/>
                    <a:gd name="connsiteY4" fmla="*/ 269631 h 1184031"/>
                    <a:gd name="connsiteX0" fmla="*/ 0 w 253146"/>
                    <a:gd name="connsiteY0" fmla="*/ 269631 h 1184031"/>
                    <a:gd name="connsiteX1" fmla="*/ 242277 w 253146"/>
                    <a:gd name="connsiteY1" fmla="*/ 0 h 1184031"/>
                    <a:gd name="connsiteX2" fmla="*/ 253146 w 253146"/>
                    <a:gd name="connsiteY2" fmla="*/ 930703 h 1184031"/>
                    <a:gd name="connsiteX3" fmla="*/ 0 w 253146"/>
                    <a:gd name="connsiteY3" fmla="*/ 1184031 h 1184031"/>
                    <a:gd name="connsiteX4" fmla="*/ 0 w 253146"/>
                    <a:gd name="connsiteY4" fmla="*/ 269631 h 1184031"/>
                    <a:gd name="connsiteX0" fmla="*/ 0 w 242277"/>
                    <a:gd name="connsiteY0" fmla="*/ 269631 h 1184031"/>
                    <a:gd name="connsiteX1" fmla="*/ 242277 w 242277"/>
                    <a:gd name="connsiteY1" fmla="*/ 0 h 1184031"/>
                    <a:gd name="connsiteX2" fmla="*/ 238858 w 242277"/>
                    <a:gd name="connsiteY2" fmla="*/ 947371 h 1184031"/>
                    <a:gd name="connsiteX3" fmla="*/ 0 w 242277"/>
                    <a:gd name="connsiteY3" fmla="*/ 1184031 h 1184031"/>
                    <a:gd name="connsiteX4" fmla="*/ 0 w 242277"/>
                    <a:gd name="connsiteY4" fmla="*/ 269631 h 1184031"/>
                    <a:gd name="connsiteX0" fmla="*/ 0 w 242277"/>
                    <a:gd name="connsiteY0" fmla="*/ 269631 h 1184031"/>
                    <a:gd name="connsiteX1" fmla="*/ 242277 w 242277"/>
                    <a:gd name="connsiteY1" fmla="*/ 0 h 1184031"/>
                    <a:gd name="connsiteX2" fmla="*/ 241240 w 242277"/>
                    <a:gd name="connsiteY2" fmla="*/ 944990 h 1184031"/>
                    <a:gd name="connsiteX3" fmla="*/ 0 w 242277"/>
                    <a:gd name="connsiteY3" fmla="*/ 1184031 h 1184031"/>
                    <a:gd name="connsiteX4" fmla="*/ 0 w 242277"/>
                    <a:gd name="connsiteY4" fmla="*/ 269631 h 1184031"/>
                    <a:gd name="connsiteX0" fmla="*/ 0 w 242277"/>
                    <a:gd name="connsiteY0" fmla="*/ 262032 h 1184031"/>
                    <a:gd name="connsiteX1" fmla="*/ 242277 w 242277"/>
                    <a:gd name="connsiteY1" fmla="*/ 0 h 1184031"/>
                    <a:gd name="connsiteX2" fmla="*/ 241240 w 242277"/>
                    <a:gd name="connsiteY2" fmla="*/ 944990 h 1184031"/>
                    <a:gd name="connsiteX3" fmla="*/ 0 w 242277"/>
                    <a:gd name="connsiteY3" fmla="*/ 1184031 h 1184031"/>
                    <a:gd name="connsiteX4" fmla="*/ 0 w 242277"/>
                    <a:gd name="connsiteY4" fmla="*/ 262032 h 1184031"/>
                    <a:gd name="connsiteX0" fmla="*/ 0 w 244658"/>
                    <a:gd name="connsiteY0" fmla="*/ 269175 h 1191174"/>
                    <a:gd name="connsiteX1" fmla="*/ 244658 w 244658"/>
                    <a:gd name="connsiteY1" fmla="*/ 0 h 1191174"/>
                    <a:gd name="connsiteX2" fmla="*/ 241240 w 244658"/>
                    <a:gd name="connsiteY2" fmla="*/ 952133 h 1191174"/>
                    <a:gd name="connsiteX3" fmla="*/ 0 w 244658"/>
                    <a:gd name="connsiteY3" fmla="*/ 1191174 h 1191174"/>
                    <a:gd name="connsiteX4" fmla="*/ 0 w 244658"/>
                    <a:gd name="connsiteY4" fmla="*/ 269175 h 1191174"/>
                    <a:gd name="connsiteX0" fmla="*/ 0 w 242277"/>
                    <a:gd name="connsiteY0" fmla="*/ 271556 h 1193555"/>
                    <a:gd name="connsiteX1" fmla="*/ 242277 w 242277"/>
                    <a:gd name="connsiteY1" fmla="*/ 0 h 1193555"/>
                    <a:gd name="connsiteX2" fmla="*/ 241240 w 242277"/>
                    <a:gd name="connsiteY2" fmla="*/ 954514 h 1193555"/>
                    <a:gd name="connsiteX3" fmla="*/ 0 w 242277"/>
                    <a:gd name="connsiteY3" fmla="*/ 1193555 h 1193555"/>
                    <a:gd name="connsiteX4" fmla="*/ 0 w 242277"/>
                    <a:gd name="connsiteY4" fmla="*/ 271556 h 1193555"/>
                    <a:gd name="connsiteX0" fmla="*/ 0 w 241384"/>
                    <a:gd name="connsiteY0" fmla="*/ 262031 h 1184030"/>
                    <a:gd name="connsiteX1" fmla="*/ 237514 w 241384"/>
                    <a:gd name="connsiteY1" fmla="*/ 0 h 1184030"/>
                    <a:gd name="connsiteX2" fmla="*/ 241240 w 241384"/>
                    <a:gd name="connsiteY2" fmla="*/ 944989 h 1184030"/>
                    <a:gd name="connsiteX3" fmla="*/ 0 w 241384"/>
                    <a:gd name="connsiteY3" fmla="*/ 1184030 h 1184030"/>
                    <a:gd name="connsiteX4" fmla="*/ 0 w 241384"/>
                    <a:gd name="connsiteY4" fmla="*/ 262031 h 1184030"/>
                    <a:gd name="connsiteX0" fmla="*/ 0 w 241464"/>
                    <a:gd name="connsiteY0" fmla="*/ 252506 h 1174505"/>
                    <a:gd name="connsiteX1" fmla="*/ 239895 w 241464"/>
                    <a:gd name="connsiteY1" fmla="*/ 0 h 1174505"/>
                    <a:gd name="connsiteX2" fmla="*/ 241240 w 241464"/>
                    <a:gd name="connsiteY2" fmla="*/ 935464 h 1174505"/>
                    <a:gd name="connsiteX3" fmla="*/ 0 w 241464"/>
                    <a:gd name="connsiteY3" fmla="*/ 1174505 h 1174505"/>
                    <a:gd name="connsiteX4" fmla="*/ 0 w 241464"/>
                    <a:gd name="connsiteY4" fmla="*/ 252506 h 1174505"/>
                    <a:gd name="connsiteX0" fmla="*/ 0 w 241464"/>
                    <a:gd name="connsiteY0" fmla="*/ 242981 h 1164980"/>
                    <a:gd name="connsiteX1" fmla="*/ 239895 w 241464"/>
                    <a:gd name="connsiteY1" fmla="*/ 0 h 1164980"/>
                    <a:gd name="connsiteX2" fmla="*/ 241240 w 241464"/>
                    <a:gd name="connsiteY2" fmla="*/ 925939 h 1164980"/>
                    <a:gd name="connsiteX3" fmla="*/ 0 w 241464"/>
                    <a:gd name="connsiteY3" fmla="*/ 1164980 h 1164980"/>
                    <a:gd name="connsiteX4" fmla="*/ 0 w 241464"/>
                    <a:gd name="connsiteY4" fmla="*/ 242981 h 1164980"/>
                    <a:gd name="connsiteX0" fmla="*/ 0 w 242276"/>
                    <a:gd name="connsiteY0" fmla="*/ 245362 h 1167361"/>
                    <a:gd name="connsiteX1" fmla="*/ 242276 w 242276"/>
                    <a:gd name="connsiteY1" fmla="*/ 0 h 1167361"/>
                    <a:gd name="connsiteX2" fmla="*/ 241240 w 242276"/>
                    <a:gd name="connsiteY2" fmla="*/ 928320 h 1167361"/>
                    <a:gd name="connsiteX3" fmla="*/ 0 w 242276"/>
                    <a:gd name="connsiteY3" fmla="*/ 1167361 h 1167361"/>
                    <a:gd name="connsiteX4" fmla="*/ 0 w 242276"/>
                    <a:gd name="connsiteY4" fmla="*/ 245362 h 1167361"/>
                    <a:gd name="connsiteX0" fmla="*/ 0 w 242276"/>
                    <a:gd name="connsiteY0" fmla="*/ 250125 h 1172124"/>
                    <a:gd name="connsiteX1" fmla="*/ 242276 w 242276"/>
                    <a:gd name="connsiteY1" fmla="*/ 0 h 1172124"/>
                    <a:gd name="connsiteX2" fmla="*/ 241240 w 242276"/>
                    <a:gd name="connsiteY2" fmla="*/ 933083 h 1172124"/>
                    <a:gd name="connsiteX3" fmla="*/ 0 w 242276"/>
                    <a:gd name="connsiteY3" fmla="*/ 1172124 h 1172124"/>
                    <a:gd name="connsiteX4" fmla="*/ 0 w 242276"/>
                    <a:gd name="connsiteY4" fmla="*/ 250125 h 1172124"/>
                    <a:gd name="connsiteX0" fmla="*/ 0 w 242276"/>
                    <a:gd name="connsiteY0" fmla="*/ 240600 h 1162599"/>
                    <a:gd name="connsiteX1" fmla="*/ 242276 w 242276"/>
                    <a:gd name="connsiteY1" fmla="*/ 0 h 1162599"/>
                    <a:gd name="connsiteX2" fmla="*/ 241240 w 242276"/>
                    <a:gd name="connsiteY2" fmla="*/ 923558 h 1162599"/>
                    <a:gd name="connsiteX3" fmla="*/ 0 w 242276"/>
                    <a:gd name="connsiteY3" fmla="*/ 1162599 h 1162599"/>
                    <a:gd name="connsiteX4" fmla="*/ 0 w 242276"/>
                    <a:gd name="connsiteY4" fmla="*/ 240600 h 1162599"/>
                    <a:gd name="connsiteX0" fmla="*/ 0 w 243846"/>
                    <a:gd name="connsiteY0" fmla="*/ 240600 h 1162599"/>
                    <a:gd name="connsiteX1" fmla="*/ 242276 w 243846"/>
                    <a:gd name="connsiteY1" fmla="*/ 0 h 1162599"/>
                    <a:gd name="connsiteX2" fmla="*/ 243622 w 243846"/>
                    <a:gd name="connsiteY2" fmla="*/ 925940 h 1162599"/>
                    <a:gd name="connsiteX3" fmla="*/ 0 w 243846"/>
                    <a:gd name="connsiteY3" fmla="*/ 1162599 h 1162599"/>
                    <a:gd name="connsiteX4" fmla="*/ 0 w 243846"/>
                    <a:gd name="connsiteY4" fmla="*/ 240600 h 1162599"/>
                    <a:gd name="connsiteX0" fmla="*/ 0 w 243846"/>
                    <a:gd name="connsiteY0" fmla="*/ 240600 h 1162599"/>
                    <a:gd name="connsiteX1" fmla="*/ 242276 w 243846"/>
                    <a:gd name="connsiteY1" fmla="*/ 0 h 1162599"/>
                    <a:gd name="connsiteX2" fmla="*/ 243622 w 243846"/>
                    <a:gd name="connsiteY2" fmla="*/ 914033 h 1162599"/>
                    <a:gd name="connsiteX3" fmla="*/ 0 w 243846"/>
                    <a:gd name="connsiteY3" fmla="*/ 1162599 h 1162599"/>
                    <a:gd name="connsiteX4" fmla="*/ 0 w 243846"/>
                    <a:gd name="connsiteY4" fmla="*/ 240600 h 116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846" h="1162599">
                      <a:moveTo>
                        <a:pt x="0" y="240600"/>
                      </a:moveTo>
                      <a:cubicBezTo>
                        <a:pt x="80759" y="157225"/>
                        <a:pt x="161517" y="83375"/>
                        <a:pt x="242276" y="0"/>
                      </a:cubicBezTo>
                      <a:cubicBezTo>
                        <a:pt x="241136" y="315790"/>
                        <a:pt x="244762" y="598243"/>
                        <a:pt x="243622" y="914033"/>
                      </a:cubicBezTo>
                      <a:lnTo>
                        <a:pt x="0" y="1162599"/>
                      </a:lnTo>
                      <a:lnTo>
                        <a:pt x="0" y="24060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3175">
                  <a:noFill/>
                </a:ln>
                <a:effectLst/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7" name="Rectangle 2"/>
                <p:cNvSpPr/>
                <p:nvPr/>
              </p:nvSpPr>
              <p:spPr>
                <a:xfrm>
                  <a:off x="652507" y="4861043"/>
                  <a:ext cx="1159932" cy="247408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1144953"/>
                    <a:gd name="connsiteY0" fmla="*/ 0 h 914400"/>
                    <a:gd name="connsiteX1" fmla="*/ 1144953 w 1144953"/>
                    <a:gd name="connsiteY1" fmla="*/ 648677 h 914400"/>
                    <a:gd name="connsiteX2" fmla="*/ 914400 w 1144953"/>
                    <a:gd name="connsiteY2" fmla="*/ 914400 h 914400"/>
                    <a:gd name="connsiteX3" fmla="*/ 0 w 1144953"/>
                    <a:gd name="connsiteY3" fmla="*/ 914400 h 914400"/>
                    <a:gd name="connsiteX4" fmla="*/ 0 w 1144953"/>
                    <a:gd name="connsiteY4" fmla="*/ 0 h 914400"/>
                    <a:gd name="connsiteX0" fmla="*/ 222738 w 1144953"/>
                    <a:gd name="connsiteY0" fmla="*/ 0 h 285262"/>
                    <a:gd name="connsiteX1" fmla="*/ 1144953 w 1144953"/>
                    <a:gd name="connsiteY1" fmla="*/ 19539 h 285262"/>
                    <a:gd name="connsiteX2" fmla="*/ 914400 w 1144953"/>
                    <a:gd name="connsiteY2" fmla="*/ 285262 h 285262"/>
                    <a:gd name="connsiteX3" fmla="*/ 0 w 1144953"/>
                    <a:gd name="connsiteY3" fmla="*/ 285262 h 285262"/>
                    <a:gd name="connsiteX4" fmla="*/ 222738 w 1144953"/>
                    <a:gd name="connsiteY4" fmla="*/ 0 h 285262"/>
                    <a:gd name="connsiteX0" fmla="*/ 257907 w 1144953"/>
                    <a:gd name="connsiteY0" fmla="*/ 15630 h 265723"/>
                    <a:gd name="connsiteX1" fmla="*/ 1144953 w 1144953"/>
                    <a:gd name="connsiteY1" fmla="*/ 0 h 265723"/>
                    <a:gd name="connsiteX2" fmla="*/ 914400 w 1144953"/>
                    <a:gd name="connsiteY2" fmla="*/ 265723 h 265723"/>
                    <a:gd name="connsiteX3" fmla="*/ 0 w 1144953"/>
                    <a:gd name="connsiteY3" fmla="*/ 265723 h 265723"/>
                    <a:gd name="connsiteX4" fmla="*/ 257907 w 1144953"/>
                    <a:gd name="connsiteY4" fmla="*/ 15630 h 265723"/>
                    <a:gd name="connsiteX0" fmla="*/ 320430 w 1144953"/>
                    <a:gd name="connsiteY0" fmla="*/ 42983 h 265723"/>
                    <a:gd name="connsiteX1" fmla="*/ 1144953 w 1144953"/>
                    <a:gd name="connsiteY1" fmla="*/ 0 h 265723"/>
                    <a:gd name="connsiteX2" fmla="*/ 914400 w 1144953"/>
                    <a:gd name="connsiteY2" fmla="*/ 265723 h 265723"/>
                    <a:gd name="connsiteX3" fmla="*/ 0 w 1144953"/>
                    <a:gd name="connsiteY3" fmla="*/ 265723 h 265723"/>
                    <a:gd name="connsiteX4" fmla="*/ 320430 w 1144953"/>
                    <a:gd name="connsiteY4" fmla="*/ 42983 h 265723"/>
                    <a:gd name="connsiteX0" fmla="*/ 320430 w 1160584"/>
                    <a:gd name="connsiteY0" fmla="*/ 50798 h 273538"/>
                    <a:gd name="connsiteX1" fmla="*/ 1160584 w 1160584"/>
                    <a:gd name="connsiteY1" fmla="*/ 0 h 273538"/>
                    <a:gd name="connsiteX2" fmla="*/ 914400 w 1160584"/>
                    <a:gd name="connsiteY2" fmla="*/ 273538 h 273538"/>
                    <a:gd name="connsiteX3" fmla="*/ 0 w 1160584"/>
                    <a:gd name="connsiteY3" fmla="*/ 273538 h 273538"/>
                    <a:gd name="connsiteX4" fmla="*/ 320430 w 1160584"/>
                    <a:gd name="connsiteY4" fmla="*/ 50798 h 273538"/>
                    <a:gd name="connsiteX0" fmla="*/ 222737 w 1160584"/>
                    <a:gd name="connsiteY0" fmla="*/ 0 h 285263"/>
                    <a:gd name="connsiteX1" fmla="*/ 1160584 w 1160584"/>
                    <a:gd name="connsiteY1" fmla="*/ 11725 h 285263"/>
                    <a:gd name="connsiteX2" fmla="*/ 914400 w 1160584"/>
                    <a:gd name="connsiteY2" fmla="*/ 285263 h 285263"/>
                    <a:gd name="connsiteX3" fmla="*/ 0 w 1160584"/>
                    <a:gd name="connsiteY3" fmla="*/ 285263 h 285263"/>
                    <a:gd name="connsiteX4" fmla="*/ 222737 w 1160584"/>
                    <a:gd name="connsiteY4" fmla="*/ 0 h 285263"/>
                    <a:gd name="connsiteX0" fmla="*/ 222737 w 1160584"/>
                    <a:gd name="connsiteY0" fmla="*/ 3905 h 273538"/>
                    <a:gd name="connsiteX1" fmla="*/ 1160584 w 1160584"/>
                    <a:gd name="connsiteY1" fmla="*/ 0 h 273538"/>
                    <a:gd name="connsiteX2" fmla="*/ 914400 w 1160584"/>
                    <a:gd name="connsiteY2" fmla="*/ 273538 h 273538"/>
                    <a:gd name="connsiteX3" fmla="*/ 0 w 1160584"/>
                    <a:gd name="connsiteY3" fmla="*/ 273538 h 273538"/>
                    <a:gd name="connsiteX4" fmla="*/ 222737 w 1160584"/>
                    <a:gd name="connsiteY4" fmla="*/ 3905 h 273538"/>
                    <a:gd name="connsiteX0" fmla="*/ 242275 w 1160584"/>
                    <a:gd name="connsiteY0" fmla="*/ 0 h 281356"/>
                    <a:gd name="connsiteX1" fmla="*/ 1160584 w 1160584"/>
                    <a:gd name="connsiteY1" fmla="*/ 7818 h 281356"/>
                    <a:gd name="connsiteX2" fmla="*/ 914400 w 1160584"/>
                    <a:gd name="connsiteY2" fmla="*/ 281356 h 281356"/>
                    <a:gd name="connsiteX3" fmla="*/ 0 w 1160584"/>
                    <a:gd name="connsiteY3" fmla="*/ 281356 h 281356"/>
                    <a:gd name="connsiteX4" fmla="*/ 242275 w 1160584"/>
                    <a:gd name="connsiteY4" fmla="*/ 0 h 281356"/>
                    <a:gd name="connsiteX0" fmla="*/ 238368 w 1160584"/>
                    <a:gd name="connsiteY0" fmla="*/ 0 h 273540"/>
                    <a:gd name="connsiteX1" fmla="*/ 1160584 w 1160584"/>
                    <a:gd name="connsiteY1" fmla="*/ 2 h 273540"/>
                    <a:gd name="connsiteX2" fmla="*/ 914400 w 1160584"/>
                    <a:gd name="connsiteY2" fmla="*/ 273540 h 273540"/>
                    <a:gd name="connsiteX3" fmla="*/ 0 w 1160584"/>
                    <a:gd name="connsiteY3" fmla="*/ 273540 h 273540"/>
                    <a:gd name="connsiteX4" fmla="*/ 238368 w 1160584"/>
                    <a:gd name="connsiteY4" fmla="*/ 0 h 273540"/>
                    <a:gd name="connsiteX0" fmla="*/ 238368 w 1160584"/>
                    <a:gd name="connsiteY0" fmla="*/ 0 h 275921"/>
                    <a:gd name="connsiteX1" fmla="*/ 1160584 w 1160584"/>
                    <a:gd name="connsiteY1" fmla="*/ 2 h 275921"/>
                    <a:gd name="connsiteX2" fmla="*/ 921544 w 1160584"/>
                    <a:gd name="connsiteY2" fmla="*/ 275921 h 275921"/>
                    <a:gd name="connsiteX3" fmla="*/ 0 w 1160584"/>
                    <a:gd name="connsiteY3" fmla="*/ 273540 h 275921"/>
                    <a:gd name="connsiteX4" fmla="*/ 238368 w 1160584"/>
                    <a:gd name="connsiteY4" fmla="*/ 0 h 275921"/>
                    <a:gd name="connsiteX0" fmla="*/ 238368 w 1162965"/>
                    <a:gd name="connsiteY0" fmla="*/ 0 h 275921"/>
                    <a:gd name="connsiteX1" fmla="*/ 1162965 w 1162965"/>
                    <a:gd name="connsiteY1" fmla="*/ 2383 h 275921"/>
                    <a:gd name="connsiteX2" fmla="*/ 921544 w 1162965"/>
                    <a:gd name="connsiteY2" fmla="*/ 275921 h 275921"/>
                    <a:gd name="connsiteX3" fmla="*/ 0 w 1162965"/>
                    <a:gd name="connsiteY3" fmla="*/ 273540 h 275921"/>
                    <a:gd name="connsiteX4" fmla="*/ 238368 w 1162965"/>
                    <a:gd name="connsiteY4" fmla="*/ 0 h 275921"/>
                    <a:gd name="connsiteX0" fmla="*/ 238368 w 1155366"/>
                    <a:gd name="connsiteY0" fmla="*/ 0 h 275921"/>
                    <a:gd name="connsiteX1" fmla="*/ 1155366 w 1155366"/>
                    <a:gd name="connsiteY1" fmla="*/ 2383 h 275921"/>
                    <a:gd name="connsiteX2" fmla="*/ 921544 w 1155366"/>
                    <a:gd name="connsiteY2" fmla="*/ 275921 h 275921"/>
                    <a:gd name="connsiteX3" fmla="*/ 0 w 1155366"/>
                    <a:gd name="connsiteY3" fmla="*/ 273540 h 275921"/>
                    <a:gd name="connsiteX4" fmla="*/ 238368 w 1155366"/>
                    <a:gd name="connsiteY4" fmla="*/ 0 h 275921"/>
                    <a:gd name="connsiteX0" fmla="*/ 238368 w 1155366"/>
                    <a:gd name="connsiteY0" fmla="*/ 0 h 275921"/>
                    <a:gd name="connsiteX1" fmla="*/ 1155366 w 1155366"/>
                    <a:gd name="connsiteY1" fmla="*/ 2383 h 275921"/>
                    <a:gd name="connsiteX2" fmla="*/ 913945 w 1155366"/>
                    <a:gd name="connsiteY2" fmla="*/ 275921 h 275921"/>
                    <a:gd name="connsiteX3" fmla="*/ 0 w 1155366"/>
                    <a:gd name="connsiteY3" fmla="*/ 273540 h 275921"/>
                    <a:gd name="connsiteX4" fmla="*/ 238368 w 1155366"/>
                    <a:gd name="connsiteY4" fmla="*/ 0 h 275921"/>
                    <a:gd name="connsiteX0" fmla="*/ 238368 w 1157747"/>
                    <a:gd name="connsiteY0" fmla="*/ 2380 h 278301"/>
                    <a:gd name="connsiteX1" fmla="*/ 1157747 w 1157747"/>
                    <a:gd name="connsiteY1" fmla="*/ 0 h 278301"/>
                    <a:gd name="connsiteX2" fmla="*/ 913945 w 1157747"/>
                    <a:gd name="connsiteY2" fmla="*/ 278301 h 278301"/>
                    <a:gd name="connsiteX3" fmla="*/ 0 w 1157747"/>
                    <a:gd name="connsiteY3" fmla="*/ 275920 h 278301"/>
                    <a:gd name="connsiteX4" fmla="*/ 238368 w 1157747"/>
                    <a:gd name="connsiteY4" fmla="*/ 2380 h 278301"/>
                    <a:gd name="connsiteX0" fmla="*/ 238368 w 1157747"/>
                    <a:gd name="connsiteY0" fmla="*/ 2380 h 275920"/>
                    <a:gd name="connsiteX1" fmla="*/ 1157747 w 1157747"/>
                    <a:gd name="connsiteY1" fmla="*/ 0 h 275920"/>
                    <a:gd name="connsiteX2" fmla="*/ 916326 w 1157747"/>
                    <a:gd name="connsiteY2" fmla="*/ 273539 h 275920"/>
                    <a:gd name="connsiteX3" fmla="*/ 0 w 1157747"/>
                    <a:gd name="connsiteY3" fmla="*/ 275920 h 275920"/>
                    <a:gd name="connsiteX4" fmla="*/ 238368 w 1157747"/>
                    <a:gd name="connsiteY4" fmla="*/ 2380 h 275920"/>
                    <a:gd name="connsiteX0" fmla="*/ 238368 w 1157747"/>
                    <a:gd name="connsiteY0" fmla="*/ 2380 h 278301"/>
                    <a:gd name="connsiteX1" fmla="*/ 1157747 w 1157747"/>
                    <a:gd name="connsiteY1" fmla="*/ 0 h 278301"/>
                    <a:gd name="connsiteX2" fmla="*/ 911564 w 1157747"/>
                    <a:gd name="connsiteY2" fmla="*/ 278301 h 278301"/>
                    <a:gd name="connsiteX3" fmla="*/ 0 w 1157747"/>
                    <a:gd name="connsiteY3" fmla="*/ 275920 h 278301"/>
                    <a:gd name="connsiteX4" fmla="*/ 238368 w 1157747"/>
                    <a:gd name="connsiteY4" fmla="*/ 2380 h 278301"/>
                    <a:gd name="connsiteX0" fmla="*/ 238368 w 1152985"/>
                    <a:gd name="connsiteY0" fmla="*/ 0 h 275921"/>
                    <a:gd name="connsiteX1" fmla="*/ 1152985 w 1152985"/>
                    <a:gd name="connsiteY1" fmla="*/ 2382 h 275921"/>
                    <a:gd name="connsiteX2" fmla="*/ 911564 w 1152985"/>
                    <a:gd name="connsiteY2" fmla="*/ 275921 h 275921"/>
                    <a:gd name="connsiteX3" fmla="*/ 0 w 1152985"/>
                    <a:gd name="connsiteY3" fmla="*/ 273540 h 275921"/>
                    <a:gd name="connsiteX4" fmla="*/ 238368 w 1152985"/>
                    <a:gd name="connsiteY4" fmla="*/ 0 h 275921"/>
                    <a:gd name="connsiteX0" fmla="*/ 238368 w 1152985"/>
                    <a:gd name="connsiteY0" fmla="*/ 2381 h 273539"/>
                    <a:gd name="connsiteX1" fmla="*/ 1152985 w 1152985"/>
                    <a:gd name="connsiteY1" fmla="*/ 0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2381 h 273539"/>
                    <a:gd name="connsiteX0" fmla="*/ 238368 w 1152985"/>
                    <a:gd name="connsiteY0" fmla="*/ 0 h 273539"/>
                    <a:gd name="connsiteX1" fmla="*/ 1152985 w 1152985"/>
                    <a:gd name="connsiteY1" fmla="*/ 0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0 h 273539"/>
                    <a:gd name="connsiteX0" fmla="*/ 238368 w 1152985"/>
                    <a:gd name="connsiteY0" fmla="*/ 0 h 273539"/>
                    <a:gd name="connsiteX1" fmla="*/ 1152985 w 1152985"/>
                    <a:gd name="connsiteY1" fmla="*/ 16669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0 h 273539"/>
                    <a:gd name="connsiteX0" fmla="*/ 238368 w 1152985"/>
                    <a:gd name="connsiteY0" fmla="*/ 0 h 261633"/>
                    <a:gd name="connsiteX1" fmla="*/ 1152985 w 1152985"/>
                    <a:gd name="connsiteY1" fmla="*/ 4763 h 261633"/>
                    <a:gd name="connsiteX2" fmla="*/ 911564 w 1152985"/>
                    <a:gd name="connsiteY2" fmla="*/ 261633 h 261633"/>
                    <a:gd name="connsiteX3" fmla="*/ 0 w 1152985"/>
                    <a:gd name="connsiteY3" fmla="*/ 259252 h 261633"/>
                    <a:gd name="connsiteX4" fmla="*/ 238368 w 1152985"/>
                    <a:gd name="connsiteY4" fmla="*/ 0 h 261633"/>
                    <a:gd name="connsiteX0" fmla="*/ 238368 w 1152985"/>
                    <a:gd name="connsiteY0" fmla="*/ 2381 h 256870"/>
                    <a:gd name="connsiteX1" fmla="*/ 1152985 w 1152985"/>
                    <a:gd name="connsiteY1" fmla="*/ 0 h 256870"/>
                    <a:gd name="connsiteX2" fmla="*/ 911564 w 1152985"/>
                    <a:gd name="connsiteY2" fmla="*/ 256870 h 256870"/>
                    <a:gd name="connsiteX3" fmla="*/ 0 w 1152985"/>
                    <a:gd name="connsiteY3" fmla="*/ 254489 h 256870"/>
                    <a:gd name="connsiteX4" fmla="*/ 238368 w 1152985"/>
                    <a:gd name="connsiteY4" fmla="*/ 2381 h 256870"/>
                    <a:gd name="connsiteX0" fmla="*/ 240750 w 1152985"/>
                    <a:gd name="connsiteY0" fmla="*/ 0 h 261633"/>
                    <a:gd name="connsiteX1" fmla="*/ 1152985 w 1152985"/>
                    <a:gd name="connsiteY1" fmla="*/ 4763 h 261633"/>
                    <a:gd name="connsiteX2" fmla="*/ 911564 w 1152985"/>
                    <a:gd name="connsiteY2" fmla="*/ 261633 h 261633"/>
                    <a:gd name="connsiteX3" fmla="*/ 0 w 1152985"/>
                    <a:gd name="connsiteY3" fmla="*/ 259252 h 261633"/>
                    <a:gd name="connsiteX4" fmla="*/ 240750 w 1152985"/>
                    <a:gd name="connsiteY4" fmla="*/ 0 h 261633"/>
                    <a:gd name="connsiteX0" fmla="*/ 240750 w 1152985"/>
                    <a:gd name="connsiteY0" fmla="*/ 2381 h 256870"/>
                    <a:gd name="connsiteX1" fmla="*/ 1152985 w 1152985"/>
                    <a:gd name="connsiteY1" fmla="*/ 0 h 256870"/>
                    <a:gd name="connsiteX2" fmla="*/ 911564 w 1152985"/>
                    <a:gd name="connsiteY2" fmla="*/ 256870 h 256870"/>
                    <a:gd name="connsiteX3" fmla="*/ 0 w 1152985"/>
                    <a:gd name="connsiteY3" fmla="*/ 254489 h 256870"/>
                    <a:gd name="connsiteX4" fmla="*/ 240750 w 1152985"/>
                    <a:gd name="connsiteY4" fmla="*/ 2381 h 256870"/>
                    <a:gd name="connsiteX0" fmla="*/ 243131 w 1152985"/>
                    <a:gd name="connsiteY0" fmla="*/ 0 h 259252"/>
                    <a:gd name="connsiteX1" fmla="*/ 1152985 w 1152985"/>
                    <a:gd name="connsiteY1" fmla="*/ 2382 h 259252"/>
                    <a:gd name="connsiteX2" fmla="*/ 911564 w 1152985"/>
                    <a:gd name="connsiteY2" fmla="*/ 259252 h 259252"/>
                    <a:gd name="connsiteX3" fmla="*/ 0 w 1152985"/>
                    <a:gd name="connsiteY3" fmla="*/ 256871 h 259252"/>
                    <a:gd name="connsiteX4" fmla="*/ 243131 w 1152985"/>
                    <a:gd name="connsiteY4" fmla="*/ 0 h 259252"/>
                    <a:gd name="connsiteX0" fmla="*/ 245512 w 1152985"/>
                    <a:gd name="connsiteY0" fmla="*/ 0 h 259252"/>
                    <a:gd name="connsiteX1" fmla="*/ 1152985 w 1152985"/>
                    <a:gd name="connsiteY1" fmla="*/ 2382 h 259252"/>
                    <a:gd name="connsiteX2" fmla="*/ 911564 w 1152985"/>
                    <a:gd name="connsiteY2" fmla="*/ 259252 h 259252"/>
                    <a:gd name="connsiteX3" fmla="*/ 0 w 1152985"/>
                    <a:gd name="connsiteY3" fmla="*/ 256871 h 259252"/>
                    <a:gd name="connsiteX4" fmla="*/ 245512 w 1152985"/>
                    <a:gd name="connsiteY4" fmla="*/ 0 h 259252"/>
                    <a:gd name="connsiteX0" fmla="*/ 250275 w 1152985"/>
                    <a:gd name="connsiteY0" fmla="*/ 0 h 256871"/>
                    <a:gd name="connsiteX1" fmla="*/ 1152985 w 1152985"/>
                    <a:gd name="connsiteY1" fmla="*/ 1 h 256871"/>
                    <a:gd name="connsiteX2" fmla="*/ 911564 w 1152985"/>
                    <a:gd name="connsiteY2" fmla="*/ 256871 h 256871"/>
                    <a:gd name="connsiteX3" fmla="*/ 0 w 1152985"/>
                    <a:gd name="connsiteY3" fmla="*/ 254490 h 256871"/>
                    <a:gd name="connsiteX4" fmla="*/ 250275 w 1152985"/>
                    <a:gd name="connsiteY4" fmla="*/ 0 h 256871"/>
                    <a:gd name="connsiteX0" fmla="*/ 250275 w 1155366"/>
                    <a:gd name="connsiteY0" fmla="*/ 0 h 256871"/>
                    <a:gd name="connsiteX1" fmla="*/ 1155366 w 1155366"/>
                    <a:gd name="connsiteY1" fmla="*/ 1 h 256871"/>
                    <a:gd name="connsiteX2" fmla="*/ 911564 w 1155366"/>
                    <a:gd name="connsiteY2" fmla="*/ 256871 h 256871"/>
                    <a:gd name="connsiteX3" fmla="*/ 0 w 1155366"/>
                    <a:gd name="connsiteY3" fmla="*/ 254490 h 256871"/>
                    <a:gd name="connsiteX4" fmla="*/ 250275 w 1155366"/>
                    <a:gd name="connsiteY4" fmla="*/ 0 h 256871"/>
                    <a:gd name="connsiteX0" fmla="*/ 250275 w 1160432"/>
                    <a:gd name="connsiteY0" fmla="*/ 0 h 256871"/>
                    <a:gd name="connsiteX1" fmla="*/ 1160432 w 1160432"/>
                    <a:gd name="connsiteY1" fmla="*/ 2534 h 256871"/>
                    <a:gd name="connsiteX2" fmla="*/ 911564 w 1160432"/>
                    <a:gd name="connsiteY2" fmla="*/ 256871 h 256871"/>
                    <a:gd name="connsiteX3" fmla="*/ 0 w 1160432"/>
                    <a:gd name="connsiteY3" fmla="*/ 254490 h 256871"/>
                    <a:gd name="connsiteX4" fmla="*/ 250275 w 1160432"/>
                    <a:gd name="connsiteY4" fmla="*/ 0 h 256871"/>
                    <a:gd name="connsiteX0" fmla="*/ 250275 w 1152833"/>
                    <a:gd name="connsiteY0" fmla="*/ 0 h 256871"/>
                    <a:gd name="connsiteX1" fmla="*/ 1152833 w 1152833"/>
                    <a:gd name="connsiteY1" fmla="*/ 12666 h 256871"/>
                    <a:gd name="connsiteX2" fmla="*/ 911564 w 1152833"/>
                    <a:gd name="connsiteY2" fmla="*/ 256871 h 256871"/>
                    <a:gd name="connsiteX3" fmla="*/ 0 w 1152833"/>
                    <a:gd name="connsiteY3" fmla="*/ 254490 h 256871"/>
                    <a:gd name="connsiteX4" fmla="*/ 250275 w 1152833"/>
                    <a:gd name="connsiteY4" fmla="*/ 0 h 256871"/>
                    <a:gd name="connsiteX0" fmla="*/ 250275 w 1157899"/>
                    <a:gd name="connsiteY0" fmla="*/ 0 h 256871"/>
                    <a:gd name="connsiteX1" fmla="*/ 1157899 w 1157899"/>
                    <a:gd name="connsiteY1" fmla="*/ 10133 h 256871"/>
                    <a:gd name="connsiteX2" fmla="*/ 911564 w 1157899"/>
                    <a:gd name="connsiteY2" fmla="*/ 256871 h 256871"/>
                    <a:gd name="connsiteX3" fmla="*/ 0 w 1157899"/>
                    <a:gd name="connsiteY3" fmla="*/ 254490 h 256871"/>
                    <a:gd name="connsiteX4" fmla="*/ 250275 w 1157899"/>
                    <a:gd name="connsiteY4" fmla="*/ 0 h 256871"/>
                    <a:gd name="connsiteX0" fmla="*/ 250275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50275 w 1157899"/>
                    <a:gd name="connsiteY4" fmla="*/ 0 h 249272"/>
                    <a:gd name="connsiteX0" fmla="*/ 250275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50275 w 1157899"/>
                    <a:gd name="connsiteY4" fmla="*/ 0 h 249272"/>
                    <a:gd name="connsiteX0" fmla="*/ 247742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47742 w 1157899"/>
                    <a:gd name="connsiteY4" fmla="*/ 0 h 249272"/>
                    <a:gd name="connsiteX0" fmla="*/ 247742 w 1157899"/>
                    <a:gd name="connsiteY0" fmla="*/ 5065 h 246738"/>
                    <a:gd name="connsiteX1" fmla="*/ 1157899 w 1157899"/>
                    <a:gd name="connsiteY1" fmla="*/ 0 h 246738"/>
                    <a:gd name="connsiteX2" fmla="*/ 911564 w 1157899"/>
                    <a:gd name="connsiteY2" fmla="*/ 246738 h 246738"/>
                    <a:gd name="connsiteX3" fmla="*/ 0 w 1157899"/>
                    <a:gd name="connsiteY3" fmla="*/ 244357 h 246738"/>
                    <a:gd name="connsiteX4" fmla="*/ 247742 w 1157899"/>
                    <a:gd name="connsiteY4" fmla="*/ 5065 h 246738"/>
                    <a:gd name="connsiteX0" fmla="*/ 247742 w 1157899"/>
                    <a:gd name="connsiteY0" fmla="*/ 0 h 251805"/>
                    <a:gd name="connsiteX1" fmla="*/ 1157899 w 1157899"/>
                    <a:gd name="connsiteY1" fmla="*/ 5067 h 251805"/>
                    <a:gd name="connsiteX2" fmla="*/ 911564 w 1157899"/>
                    <a:gd name="connsiteY2" fmla="*/ 251805 h 251805"/>
                    <a:gd name="connsiteX3" fmla="*/ 0 w 1157899"/>
                    <a:gd name="connsiteY3" fmla="*/ 249424 h 251805"/>
                    <a:gd name="connsiteX4" fmla="*/ 247742 w 1157899"/>
                    <a:gd name="connsiteY4" fmla="*/ 0 h 251805"/>
                    <a:gd name="connsiteX0" fmla="*/ 245209 w 1157899"/>
                    <a:gd name="connsiteY0" fmla="*/ 0 h 246739"/>
                    <a:gd name="connsiteX1" fmla="*/ 1157899 w 1157899"/>
                    <a:gd name="connsiteY1" fmla="*/ 1 h 246739"/>
                    <a:gd name="connsiteX2" fmla="*/ 911564 w 1157899"/>
                    <a:gd name="connsiteY2" fmla="*/ 246739 h 246739"/>
                    <a:gd name="connsiteX3" fmla="*/ 0 w 1157899"/>
                    <a:gd name="connsiteY3" fmla="*/ 244358 h 246739"/>
                    <a:gd name="connsiteX4" fmla="*/ 245209 w 1157899"/>
                    <a:gd name="connsiteY4" fmla="*/ 0 h 246739"/>
                    <a:gd name="connsiteX0" fmla="*/ 241142 w 1153832"/>
                    <a:gd name="connsiteY0" fmla="*/ 0 h 246739"/>
                    <a:gd name="connsiteX1" fmla="*/ 1153832 w 1153832"/>
                    <a:gd name="connsiteY1" fmla="*/ 1 h 246739"/>
                    <a:gd name="connsiteX2" fmla="*/ 907497 w 1153832"/>
                    <a:gd name="connsiteY2" fmla="*/ 246739 h 246739"/>
                    <a:gd name="connsiteX3" fmla="*/ 0 w 1153832"/>
                    <a:gd name="connsiteY3" fmla="*/ 242325 h 246739"/>
                    <a:gd name="connsiteX4" fmla="*/ 241142 w 1153832"/>
                    <a:gd name="connsiteY4" fmla="*/ 0 h 246739"/>
                    <a:gd name="connsiteX0" fmla="*/ 244192 w 1156882"/>
                    <a:gd name="connsiteY0" fmla="*/ 0 h 246739"/>
                    <a:gd name="connsiteX1" fmla="*/ 1156882 w 1156882"/>
                    <a:gd name="connsiteY1" fmla="*/ 1 h 246739"/>
                    <a:gd name="connsiteX2" fmla="*/ 910547 w 1156882"/>
                    <a:gd name="connsiteY2" fmla="*/ 246739 h 246739"/>
                    <a:gd name="connsiteX3" fmla="*/ 0 w 1156882"/>
                    <a:gd name="connsiteY3" fmla="*/ 244358 h 246739"/>
                    <a:gd name="connsiteX4" fmla="*/ 244192 w 1156882"/>
                    <a:gd name="connsiteY4" fmla="*/ 0 h 246739"/>
                    <a:gd name="connsiteX0" fmla="*/ 247242 w 1159932"/>
                    <a:gd name="connsiteY0" fmla="*/ 0 h 247408"/>
                    <a:gd name="connsiteX1" fmla="*/ 1159932 w 1159932"/>
                    <a:gd name="connsiteY1" fmla="*/ 1 h 247408"/>
                    <a:gd name="connsiteX2" fmla="*/ 913597 w 1159932"/>
                    <a:gd name="connsiteY2" fmla="*/ 246739 h 247408"/>
                    <a:gd name="connsiteX3" fmla="*/ 0 w 1159932"/>
                    <a:gd name="connsiteY3" fmla="*/ 247408 h 247408"/>
                    <a:gd name="connsiteX4" fmla="*/ 247242 w 1159932"/>
                    <a:gd name="connsiteY4" fmla="*/ 0 h 247408"/>
                    <a:gd name="connsiteX0" fmla="*/ 247242 w 1159932"/>
                    <a:gd name="connsiteY0" fmla="*/ 0 h 247408"/>
                    <a:gd name="connsiteX1" fmla="*/ 1159932 w 1159932"/>
                    <a:gd name="connsiteY1" fmla="*/ 1 h 247408"/>
                    <a:gd name="connsiteX2" fmla="*/ 913597 w 1159932"/>
                    <a:gd name="connsiteY2" fmla="*/ 246739 h 247408"/>
                    <a:gd name="connsiteX3" fmla="*/ 0 w 1159932"/>
                    <a:gd name="connsiteY3" fmla="*/ 247408 h 247408"/>
                    <a:gd name="connsiteX4" fmla="*/ 247242 w 1159932"/>
                    <a:gd name="connsiteY4" fmla="*/ 0 h 24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9932" h="247408">
                      <a:moveTo>
                        <a:pt x="247242" y="0"/>
                      </a:moveTo>
                      <a:lnTo>
                        <a:pt x="1159932" y="1"/>
                      </a:lnTo>
                      <a:lnTo>
                        <a:pt x="913597" y="246739"/>
                      </a:lnTo>
                      <a:lnTo>
                        <a:pt x="0" y="247408"/>
                      </a:lnTo>
                      <a:lnTo>
                        <a:pt x="24724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>
                  <a:noFill/>
                </a:ln>
                <a:effectLst/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532121" y="4439199"/>
                <a:ext cx="914400" cy="914400"/>
                <a:chOff x="6827521" y="5486400"/>
                <a:chExt cx="914400" cy="9144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827525" y="5486400"/>
                  <a:ext cx="18288" cy="914400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16200000">
                  <a:off x="7275577" y="5042421"/>
                  <a:ext cx="18288" cy="914400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2769870" y="975360"/>
              <a:ext cx="1954530" cy="1958447"/>
              <a:chOff x="5288279" y="4191000"/>
              <a:chExt cx="1160274" cy="1162600"/>
            </a:xfrm>
          </p:grpSpPr>
          <p:grpSp>
            <p:nvGrpSpPr>
              <p:cNvPr id="24" name="Group 23"/>
              <p:cNvGrpSpPr/>
              <p:nvPr/>
            </p:nvGrpSpPr>
            <p:grpSpPr>
              <a:xfrm flipH="1">
                <a:off x="5288279" y="4191000"/>
                <a:ext cx="1160274" cy="1162600"/>
                <a:chOff x="652507" y="4857200"/>
                <a:chExt cx="1160274" cy="1162600"/>
              </a:xfrm>
              <a:effectLst/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654538" y="5105400"/>
                  <a:ext cx="914400" cy="9144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3000">
                      <a:schemeClr val="accent2"/>
                    </a:gs>
                    <a:gs pos="57000">
                      <a:schemeClr val="accent2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29" name="Rectangle 3"/>
                <p:cNvSpPr/>
                <p:nvPr/>
              </p:nvSpPr>
              <p:spPr>
                <a:xfrm>
                  <a:off x="1568935" y="4857200"/>
                  <a:ext cx="243846" cy="1162599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269631 h 1184031"/>
                    <a:gd name="connsiteX1" fmla="*/ 242277 w 914400"/>
                    <a:gd name="connsiteY1" fmla="*/ 0 h 1184031"/>
                    <a:gd name="connsiteX2" fmla="*/ 914400 w 914400"/>
                    <a:gd name="connsiteY2" fmla="*/ 1184031 h 1184031"/>
                    <a:gd name="connsiteX3" fmla="*/ 0 w 914400"/>
                    <a:gd name="connsiteY3" fmla="*/ 1184031 h 1184031"/>
                    <a:gd name="connsiteX4" fmla="*/ 0 w 914400"/>
                    <a:gd name="connsiteY4" fmla="*/ 269631 h 1184031"/>
                    <a:gd name="connsiteX0" fmla="*/ 0 w 257908"/>
                    <a:gd name="connsiteY0" fmla="*/ 269631 h 1184031"/>
                    <a:gd name="connsiteX1" fmla="*/ 242277 w 257908"/>
                    <a:gd name="connsiteY1" fmla="*/ 0 h 1184031"/>
                    <a:gd name="connsiteX2" fmla="*/ 257908 w 257908"/>
                    <a:gd name="connsiteY2" fmla="*/ 937846 h 1184031"/>
                    <a:gd name="connsiteX3" fmla="*/ 0 w 257908"/>
                    <a:gd name="connsiteY3" fmla="*/ 1184031 h 1184031"/>
                    <a:gd name="connsiteX4" fmla="*/ 0 w 257908"/>
                    <a:gd name="connsiteY4" fmla="*/ 269631 h 1184031"/>
                    <a:gd name="connsiteX0" fmla="*/ 0 w 255527"/>
                    <a:gd name="connsiteY0" fmla="*/ 269631 h 1184031"/>
                    <a:gd name="connsiteX1" fmla="*/ 242277 w 255527"/>
                    <a:gd name="connsiteY1" fmla="*/ 0 h 1184031"/>
                    <a:gd name="connsiteX2" fmla="*/ 255527 w 255527"/>
                    <a:gd name="connsiteY2" fmla="*/ 933084 h 1184031"/>
                    <a:gd name="connsiteX3" fmla="*/ 0 w 255527"/>
                    <a:gd name="connsiteY3" fmla="*/ 1184031 h 1184031"/>
                    <a:gd name="connsiteX4" fmla="*/ 0 w 255527"/>
                    <a:gd name="connsiteY4" fmla="*/ 269631 h 1184031"/>
                    <a:gd name="connsiteX0" fmla="*/ 0 w 255527"/>
                    <a:gd name="connsiteY0" fmla="*/ 269631 h 1184031"/>
                    <a:gd name="connsiteX1" fmla="*/ 242277 w 255527"/>
                    <a:gd name="connsiteY1" fmla="*/ 0 h 1184031"/>
                    <a:gd name="connsiteX2" fmla="*/ 255527 w 255527"/>
                    <a:gd name="connsiteY2" fmla="*/ 935465 h 1184031"/>
                    <a:gd name="connsiteX3" fmla="*/ 0 w 255527"/>
                    <a:gd name="connsiteY3" fmla="*/ 1184031 h 1184031"/>
                    <a:gd name="connsiteX4" fmla="*/ 0 w 255527"/>
                    <a:gd name="connsiteY4" fmla="*/ 269631 h 1184031"/>
                    <a:gd name="connsiteX0" fmla="*/ 0 w 253146"/>
                    <a:gd name="connsiteY0" fmla="*/ 269631 h 1184031"/>
                    <a:gd name="connsiteX1" fmla="*/ 242277 w 253146"/>
                    <a:gd name="connsiteY1" fmla="*/ 0 h 1184031"/>
                    <a:gd name="connsiteX2" fmla="*/ 253146 w 253146"/>
                    <a:gd name="connsiteY2" fmla="*/ 930703 h 1184031"/>
                    <a:gd name="connsiteX3" fmla="*/ 0 w 253146"/>
                    <a:gd name="connsiteY3" fmla="*/ 1184031 h 1184031"/>
                    <a:gd name="connsiteX4" fmla="*/ 0 w 253146"/>
                    <a:gd name="connsiteY4" fmla="*/ 269631 h 1184031"/>
                    <a:gd name="connsiteX0" fmla="*/ 0 w 242277"/>
                    <a:gd name="connsiteY0" fmla="*/ 269631 h 1184031"/>
                    <a:gd name="connsiteX1" fmla="*/ 242277 w 242277"/>
                    <a:gd name="connsiteY1" fmla="*/ 0 h 1184031"/>
                    <a:gd name="connsiteX2" fmla="*/ 238858 w 242277"/>
                    <a:gd name="connsiteY2" fmla="*/ 947371 h 1184031"/>
                    <a:gd name="connsiteX3" fmla="*/ 0 w 242277"/>
                    <a:gd name="connsiteY3" fmla="*/ 1184031 h 1184031"/>
                    <a:gd name="connsiteX4" fmla="*/ 0 w 242277"/>
                    <a:gd name="connsiteY4" fmla="*/ 269631 h 1184031"/>
                    <a:gd name="connsiteX0" fmla="*/ 0 w 242277"/>
                    <a:gd name="connsiteY0" fmla="*/ 269631 h 1184031"/>
                    <a:gd name="connsiteX1" fmla="*/ 242277 w 242277"/>
                    <a:gd name="connsiteY1" fmla="*/ 0 h 1184031"/>
                    <a:gd name="connsiteX2" fmla="*/ 241240 w 242277"/>
                    <a:gd name="connsiteY2" fmla="*/ 944990 h 1184031"/>
                    <a:gd name="connsiteX3" fmla="*/ 0 w 242277"/>
                    <a:gd name="connsiteY3" fmla="*/ 1184031 h 1184031"/>
                    <a:gd name="connsiteX4" fmla="*/ 0 w 242277"/>
                    <a:gd name="connsiteY4" fmla="*/ 269631 h 1184031"/>
                    <a:gd name="connsiteX0" fmla="*/ 0 w 242277"/>
                    <a:gd name="connsiteY0" fmla="*/ 262032 h 1184031"/>
                    <a:gd name="connsiteX1" fmla="*/ 242277 w 242277"/>
                    <a:gd name="connsiteY1" fmla="*/ 0 h 1184031"/>
                    <a:gd name="connsiteX2" fmla="*/ 241240 w 242277"/>
                    <a:gd name="connsiteY2" fmla="*/ 944990 h 1184031"/>
                    <a:gd name="connsiteX3" fmla="*/ 0 w 242277"/>
                    <a:gd name="connsiteY3" fmla="*/ 1184031 h 1184031"/>
                    <a:gd name="connsiteX4" fmla="*/ 0 w 242277"/>
                    <a:gd name="connsiteY4" fmla="*/ 262032 h 1184031"/>
                    <a:gd name="connsiteX0" fmla="*/ 0 w 244658"/>
                    <a:gd name="connsiteY0" fmla="*/ 269175 h 1191174"/>
                    <a:gd name="connsiteX1" fmla="*/ 244658 w 244658"/>
                    <a:gd name="connsiteY1" fmla="*/ 0 h 1191174"/>
                    <a:gd name="connsiteX2" fmla="*/ 241240 w 244658"/>
                    <a:gd name="connsiteY2" fmla="*/ 952133 h 1191174"/>
                    <a:gd name="connsiteX3" fmla="*/ 0 w 244658"/>
                    <a:gd name="connsiteY3" fmla="*/ 1191174 h 1191174"/>
                    <a:gd name="connsiteX4" fmla="*/ 0 w 244658"/>
                    <a:gd name="connsiteY4" fmla="*/ 269175 h 1191174"/>
                    <a:gd name="connsiteX0" fmla="*/ 0 w 242277"/>
                    <a:gd name="connsiteY0" fmla="*/ 271556 h 1193555"/>
                    <a:gd name="connsiteX1" fmla="*/ 242277 w 242277"/>
                    <a:gd name="connsiteY1" fmla="*/ 0 h 1193555"/>
                    <a:gd name="connsiteX2" fmla="*/ 241240 w 242277"/>
                    <a:gd name="connsiteY2" fmla="*/ 954514 h 1193555"/>
                    <a:gd name="connsiteX3" fmla="*/ 0 w 242277"/>
                    <a:gd name="connsiteY3" fmla="*/ 1193555 h 1193555"/>
                    <a:gd name="connsiteX4" fmla="*/ 0 w 242277"/>
                    <a:gd name="connsiteY4" fmla="*/ 271556 h 1193555"/>
                    <a:gd name="connsiteX0" fmla="*/ 0 w 241384"/>
                    <a:gd name="connsiteY0" fmla="*/ 262031 h 1184030"/>
                    <a:gd name="connsiteX1" fmla="*/ 237514 w 241384"/>
                    <a:gd name="connsiteY1" fmla="*/ 0 h 1184030"/>
                    <a:gd name="connsiteX2" fmla="*/ 241240 w 241384"/>
                    <a:gd name="connsiteY2" fmla="*/ 944989 h 1184030"/>
                    <a:gd name="connsiteX3" fmla="*/ 0 w 241384"/>
                    <a:gd name="connsiteY3" fmla="*/ 1184030 h 1184030"/>
                    <a:gd name="connsiteX4" fmla="*/ 0 w 241384"/>
                    <a:gd name="connsiteY4" fmla="*/ 262031 h 1184030"/>
                    <a:gd name="connsiteX0" fmla="*/ 0 w 241464"/>
                    <a:gd name="connsiteY0" fmla="*/ 252506 h 1174505"/>
                    <a:gd name="connsiteX1" fmla="*/ 239895 w 241464"/>
                    <a:gd name="connsiteY1" fmla="*/ 0 h 1174505"/>
                    <a:gd name="connsiteX2" fmla="*/ 241240 w 241464"/>
                    <a:gd name="connsiteY2" fmla="*/ 935464 h 1174505"/>
                    <a:gd name="connsiteX3" fmla="*/ 0 w 241464"/>
                    <a:gd name="connsiteY3" fmla="*/ 1174505 h 1174505"/>
                    <a:gd name="connsiteX4" fmla="*/ 0 w 241464"/>
                    <a:gd name="connsiteY4" fmla="*/ 252506 h 1174505"/>
                    <a:gd name="connsiteX0" fmla="*/ 0 w 241464"/>
                    <a:gd name="connsiteY0" fmla="*/ 242981 h 1164980"/>
                    <a:gd name="connsiteX1" fmla="*/ 239895 w 241464"/>
                    <a:gd name="connsiteY1" fmla="*/ 0 h 1164980"/>
                    <a:gd name="connsiteX2" fmla="*/ 241240 w 241464"/>
                    <a:gd name="connsiteY2" fmla="*/ 925939 h 1164980"/>
                    <a:gd name="connsiteX3" fmla="*/ 0 w 241464"/>
                    <a:gd name="connsiteY3" fmla="*/ 1164980 h 1164980"/>
                    <a:gd name="connsiteX4" fmla="*/ 0 w 241464"/>
                    <a:gd name="connsiteY4" fmla="*/ 242981 h 1164980"/>
                    <a:gd name="connsiteX0" fmla="*/ 0 w 242276"/>
                    <a:gd name="connsiteY0" fmla="*/ 245362 h 1167361"/>
                    <a:gd name="connsiteX1" fmla="*/ 242276 w 242276"/>
                    <a:gd name="connsiteY1" fmla="*/ 0 h 1167361"/>
                    <a:gd name="connsiteX2" fmla="*/ 241240 w 242276"/>
                    <a:gd name="connsiteY2" fmla="*/ 928320 h 1167361"/>
                    <a:gd name="connsiteX3" fmla="*/ 0 w 242276"/>
                    <a:gd name="connsiteY3" fmla="*/ 1167361 h 1167361"/>
                    <a:gd name="connsiteX4" fmla="*/ 0 w 242276"/>
                    <a:gd name="connsiteY4" fmla="*/ 245362 h 1167361"/>
                    <a:gd name="connsiteX0" fmla="*/ 0 w 242276"/>
                    <a:gd name="connsiteY0" fmla="*/ 250125 h 1172124"/>
                    <a:gd name="connsiteX1" fmla="*/ 242276 w 242276"/>
                    <a:gd name="connsiteY1" fmla="*/ 0 h 1172124"/>
                    <a:gd name="connsiteX2" fmla="*/ 241240 w 242276"/>
                    <a:gd name="connsiteY2" fmla="*/ 933083 h 1172124"/>
                    <a:gd name="connsiteX3" fmla="*/ 0 w 242276"/>
                    <a:gd name="connsiteY3" fmla="*/ 1172124 h 1172124"/>
                    <a:gd name="connsiteX4" fmla="*/ 0 w 242276"/>
                    <a:gd name="connsiteY4" fmla="*/ 250125 h 1172124"/>
                    <a:gd name="connsiteX0" fmla="*/ 0 w 242276"/>
                    <a:gd name="connsiteY0" fmla="*/ 240600 h 1162599"/>
                    <a:gd name="connsiteX1" fmla="*/ 242276 w 242276"/>
                    <a:gd name="connsiteY1" fmla="*/ 0 h 1162599"/>
                    <a:gd name="connsiteX2" fmla="*/ 241240 w 242276"/>
                    <a:gd name="connsiteY2" fmla="*/ 923558 h 1162599"/>
                    <a:gd name="connsiteX3" fmla="*/ 0 w 242276"/>
                    <a:gd name="connsiteY3" fmla="*/ 1162599 h 1162599"/>
                    <a:gd name="connsiteX4" fmla="*/ 0 w 242276"/>
                    <a:gd name="connsiteY4" fmla="*/ 240600 h 1162599"/>
                    <a:gd name="connsiteX0" fmla="*/ 0 w 243846"/>
                    <a:gd name="connsiteY0" fmla="*/ 240600 h 1162599"/>
                    <a:gd name="connsiteX1" fmla="*/ 242276 w 243846"/>
                    <a:gd name="connsiteY1" fmla="*/ 0 h 1162599"/>
                    <a:gd name="connsiteX2" fmla="*/ 243622 w 243846"/>
                    <a:gd name="connsiteY2" fmla="*/ 925940 h 1162599"/>
                    <a:gd name="connsiteX3" fmla="*/ 0 w 243846"/>
                    <a:gd name="connsiteY3" fmla="*/ 1162599 h 1162599"/>
                    <a:gd name="connsiteX4" fmla="*/ 0 w 243846"/>
                    <a:gd name="connsiteY4" fmla="*/ 240600 h 1162599"/>
                    <a:gd name="connsiteX0" fmla="*/ 0 w 243846"/>
                    <a:gd name="connsiteY0" fmla="*/ 240600 h 1162599"/>
                    <a:gd name="connsiteX1" fmla="*/ 242276 w 243846"/>
                    <a:gd name="connsiteY1" fmla="*/ 0 h 1162599"/>
                    <a:gd name="connsiteX2" fmla="*/ 243622 w 243846"/>
                    <a:gd name="connsiteY2" fmla="*/ 914033 h 1162599"/>
                    <a:gd name="connsiteX3" fmla="*/ 0 w 243846"/>
                    <a:gd name="connsiteY3" fmla="*/ 1162599 h 1162599"/>
                    <a:gd name="connsiteX4" fmla="*/ 0 w 243846"/>
                    <a:gd name="connsiteY4" fmla="*/ 240600 h 116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846" h="1162599">
                      <a:moveTo>
                        <a:pt x="0" y="240600"/>
                      </a:moveTo>
                      <a:cubicBezTo>
                        <a:pt x="80759" y="157225"/>
                        <a:pt x="161517" y="83375"/>
                        <a:pt x="242276" y="0"/>
                      </a:cubicBezTo>
                      <a:cubicBezTo>
                        <a:pt x="241136" y="315790"/>
                        <a:pt x="244762" y="598243"/>
                        <a:pt x="243622" y="914033"/>
                      </a:cubicBezTo>
                      <a:lnTo>
                        <a:pt x="0" y="1162599"/>
                      </a:lnTo>
                      <a:lnTo>
                        <a:pt x="0" y="240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3175">
                  <a:noFill/>
                </a:ln>
                <a:effectLst/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0" name="Rectangle 2"/>
                <p:cNvSpPr/>
                <p:nvPr/>
              </p:nvSpPr>
              <p:spPr>
                <a:xfrm>
                  <a:off x="652507" y="4861043"/>
                  <a:ext cx="1159932" cy="247408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1144953"/>
                    <a:gd name="connsiteY0" fmla="*/ 0 h 914400"/>
                    <a:gd name="connsiteX1" fmla="*/ 1144953 w 1144953"/>
                    <a:gd name="connsiteY1" fmla="*/ 648677 h 914400"/>
                    <a:gd name="connsiteX2" fmla="*/ 914400 w 1144953"/>
                    <a:gd name="connsiteY2" fmla="*/ 914400 h 914400"/>
                    <a:gd name="connsiteX3" fmla="*/ 0 w 1144953"/>
                    <a:gd name="connsiteY3" fmla="*/ 914400 h 914400"/>
                    <a:gd name="connsiteX4" fmla="*/ 0 w 1144953"/>
                    <a:gd name="connsiteY4" fmla="*/ 0 h 914400"/>
                    <a:gd name="connsiteX0" fmla="*/ 222738 w 1144953"/>
                    <a:gd name="connsiteY0" fmla="*/ 0 h 285262"/>
                    <a:gd name="connsiteX1" fmla="*/ 1144953 w 1144953"/>
                    <a:gd name="connsiteY1" fmla="*/ 19539 h 285262"/>
                    <a:gd name="connsiteX2" fmla="*/ 914400 w 1144953"/>
                    <a:gd name="connsiteY2" fmla="*/ 285262 h 285262"/>
                    <a:gd name="connsiteX3" fmla="*/ 0 w 1144953"/>
                    <a:gd name="connsiteY3" fmla="*/ 285262 h 285262"/>
                    <a:gd name="connsiteX4" fmla="*/ 222738 w 1144953"/>
                    <a:gd name="connsiteY4" fmla="*/ 0 h 285262"/>
                    <a:gd name="connsiteX0" fmla="*/ 257907 w 1144953"/>
                    <a:gd name="connsiteY0" fmla="*/ 15630 h 265723"/>
                    <a:gd name="connsiteX1" fmla="*/ 1144953 w 1144953"/>
                    <a:gd name="connsiteY1" fmla="*/ 0 h 265723"/>
                    <a:gd name="connsiteX2" fmla="*/ 914400 w 1144953"/>
                    <a:gd name="connsiteY2" fmla="*/ 265723 h 265723"/>
                    <a:gd name="connsiteX3" fmla="*/ 0 w 1144953"/>
                    <a:gd name="connsiteY3" fmla="*/ 265723 h 265723"/>
                    <a:gd name="connsiteX4" fmla="*/ 257907 w 1144953"/>
                    <a:gd name="connsiteY4" fmla="*/ 15630 h 265723"/>
                    <a:gd name="connsiteX0" fmla="*/ 320430 w 1144953"/>
                    <a:gd name="connsiteY0" fmla="*/ 42983 h 265723"/>
                    <a:gd name="connsiteX1" fmla="*/ 1144953 w 1144953"/>
                    <a:gd name="connsiteY1" fmla="*/ 0 h 265723"/>
                    <a:gd name="connsiteX2" fmla="*/ 914400 w 1144953"/>
                    <a:gd name="connsiteY2" fmla="*/ 265723 h 265723"/>
                    <a:gd name="connsiteX3" fmla="*/ 0 w 1144953"/>
                    <a:gd name="connsiteY3" fmla="*/ 265723 h 265723"/>
                    <a:gd name="connsiteX4" fmla="*/ 320430 w 1144953"/>
                    <a:gd name="connsiteY4" fmla="*/ 42983 h 265723"/>
                    <a:gd name="connsiteX0" fmla="*/ 320430 w 1160584"/>
                    <a:gd name="connsiteY0" fmla="*/ 50798 h 273538"/>
                    <a:gd name="connsiteX1" fmla="*/ 1160584 w 1160584"/>
                    <a:gd name="connsiteY1" fmla="*/ 0 h 273538"/>
                    <a:gd name="connsiteX2" fmla="*/ 914400 w 1160584"/>
                    <a:gd name="connsiteY2" fmla="*/ 273538 h 273538"/>
                    <a:gd name="connsiteX3" fmla="*/ 0 w 1160584"/>
                    <a:gd name="connsiteY3" fmla="*/ 273538 h 273538"/>
                    <a:gd name="connsiteX4" fmla="*/ 320430 w 1160584"/>
                    <a:gd name="connsiteY4" fmla="*/ 50798 h 273538"/>
                    <a:gd name="connsiteX0" fmla="*/ 222737 w 1160584"/>
                    <a:gd name="connsiteY0" fmla="*/ 0 h 285263"/>
                    <a:gd name="connsiteX1" fmla="*/ 1160584 w 1160584"/>
                    <a:gd name="connsiteY1" fmla="*/ 11725 h 285263"/>
                    <a:gd name="connsiteX2" fmla="*/ 914400 w 1160584"/>
                    <a:gd name="connsiteY2" fmla="*/ 285263 h 285263"/>
                    <a:gd name="connsiteX3" fmla="*/ 0 w 1160584"/>
                    <a:gd name="connsiteY3" fmla="*/ 285263 h 285263"/>
                    <a:gd name="connsiteX4" fmla="*/ 222737 w 1160584"/>
                    <a:gd name="connsiteY4" fmla="*/ 0 h 285263"/>
                    <a:gd name="connsiteX0" fmla="*/ 222737 w 1160584"/>
                    <a:gd name="connsiteY0" fmla="*/ 3905 h 273538"/>
                    <a:gd name="connsiteX1" fmla="*/ 1160584 w 1160584"/>
                    <a:gd name="connsiteY1" fmla="*/ 0 h 273538"/>
                    <a:gd name="connsiteX2" fmla="*/ 914400 w 1160584"/>
                    <a:gd name="connsiteY2" fmla="*/ 273538 h 273538"/>
                    <a:gd name="connsiteX3" fmla="*/ 0 w 1160584"/>
                    <a:gd name="connsiteY3" fmla="*/ 273538 h 273538"/>
                    <a:gd name="connsiteX4" fmla="*/ 222737 w 1160584"/>
                    <a:gd name="connsiteY4" fmla="*/ 3905 h 273538"/>
                    <a:gd name="connsiteX0" fmla="*/ 242275 w 1160584"/>
                    <a:gd name="connsiteY0" fmla="*/ 0 h 281356"/>
                    <a:gd name="connsiteX1" fmla="*/ 1160584 w 1160584"/>
                    <a:gd name="connsiteY1" fmla="*/ 7818 h 281356"/>
                    <a:gd name="connsiteX2" fmla="*/ 914400 w 1160584"/>
                    <a:gd name="connsiteY2" fmla="*/ 281356 h 281356"/>
                    <a:gd name="connsiteX3" fmla="*/ 0 w 1160584"/>
                    <a:gd name="connsiteY3" fmla="*/ 281356 h 281356"/>
                    <a:gd name="connsiteX4" fmla="*/ 242275 w 1160584"/>
                    <a:gd name="connsiteY4" fmla="*/ 0 h 281356"/>
                    <a:gd name="connsiteX0" fmla="*/ 238368 w 1160584"/>
                    <a:gd name="connsiteY0" fmla="*/ 0 h 273540"/>
                    <a:gd name="connsiteX1" fmla="*/ 1160584 w 1160584"/>
                    <a:gd name="connsiteY1" fmla="*/ 2 h 273540"/>
                    <a:gd name="connsiteX2" fmla="*/ 914400 w 1160584"/>
                    <a:gd name="connsiteY2" fmla="*/ 273540 h 273540"/>
                    <a:gd name="connsiteX3" fmla="*/ 0 w 1160584"/>
                    <a:gd name="connsiteY3" fmla="*/ 273540 h 273540"/>
                    <a:gd name="connsiteX4" fmla="*/ 238368 w 1160584"/>
                    <a:gd name="connsiteY4" fmla="*/ 0 h 273540"/>
                    <a:gd name="connsiteX0" fmla="*/ 238368 w 1160584"/>
                    <a:gd name="connsiteY0" fmla="*/ 0 h 275921"/>
                    <a:gd name="connsiteX1" fmla="*/ 1160584 w 1160584"/>
                    <a:gd name="connsiteY1" fmla="*/ 2 h 275921"/>
                    <a:gd name="connsiteX2" fmla="*/ 921544 w 1160584"/>
                    <a:gd name="connsiteY2" fmla="*/ 275921 h 275921"/>
                    <a:gd name="connsiteX3" fmla="*/ 0 w 1160584"/>
                    <a:gd name="connsiteY3" fmla="*/ 273540 h 275921"/>
                    <a:gd name="connsiteX4" fmla="*/ 238368 w 1160584"/>
                    <a:gd name="connsiteY4" fmla="*/ 0 h 275921"/>
                    <a:gd name="connsiteX0" fmla="*/ 238368 w 1162965"/>
                    <a:gd name="connsiteY0" fmla="*/ 0 h 275921"/>
                    <a:gd name="connsiteX1" fmla="*/ 1162965 w 1162965"/>
                    <a:gd name="connsiteY1" fmla="*/ 2383 h 275921"/>
                    <a:gd name="connsiteX2" fmla="*/ 921544 w 1162965"/>
                    <a:gd name="connsiteY2" fmla="*/ 275921 h 275921"/>
                    <a:gd name="connsiteX3" fmla="*/ 0 w 1162965"/>
                    <a:gd name="connsiteY3" fmla="*/ 273540 h 275921"/>
                    <a:gd name="connsiteX4" fmla="*/ 238368 w 1162965"/>
                    <a:gd name="connsiteY4" fmla="*/ 0 h 275921"/>
                    <a:gd name="connsiteX0" fmla="*/ 238368 w 1155366"/>
                    <a:gd name="connsiteY0" fmla="*/ 0 h 275921"/>
                    <a:gd name="connsiteX1" fmla="*/ 1155366 w 1155366"/>
                    <a:gd name="connsiteY1" fmla="*/ 2383 h 275921"/>
                    <a:gd name="connsiteX2" fmla="*/ 921544 w 1155366"/>
                    <a:gd name="connsiteY2" fmla="*/ 275921 h 275921"/>
                    <a:gd name="connsiteX3" fmla="*/ 0 w 1155366"/>
                    <a:gd name="connsiteY3" fmla="*/ 273540 h 275921"/>
                    <a:gd name="connsiteX4" fmla="*/ 238368 w 1155366"/>
                    <a:gd name="connsiteY4" fmla="*/ 0 h 275921"/>
                    <a:gd name="connsiteX0" fmla="*/ 238368 w 1155366"/>
                    <a:gd name="connsiteY0" fmla="*/ 0 h 275921"/>
                    <a:gd name="connsiteX1" fmla="*/ 1155366 w 1155366"/>
                    <a:gd name="connsiteY1" fmla="*/ 2383 h 275921"/>
                    <a:gd name="connsiteX2" fmla="*/ 913945 w 1155366"/>
                    <a:gd name="connsiteY2" fmla="*/ 275921 h 275921"/>
                    <a:gd name="connsiteX3" fmla="*/ 0 w 1155366"/>
                    <a:gd name="connsiteY3" fmla="*/ 273540 h 275921"/>
                    <a:gd name="connsiteX4" fmla="*/ 238368 w 1155366"/>
                    <a:gd name="connsiteY4" fmla="*/ 0 h 275921"/>
                    <a:gd name="connsiteX0" fmla="*/ 238368 w 1157747"/>
                    <a:gd name="connsiteY0" fmla="*/ 2380 h 278301"/>
                    <a:gd name="connsiteX1" fmla="*/ 1157747 w 1157747"/>
                    <a:gd name="connsiteY1" fmla="*/ 0 h 278301"/>
                    <a:gd name="connsiteX2" fmla="*/ 913945 w 1157747"/>
                    <a:gd name="connsiteY2" fmla="*/ 278301 h 278301"/>
                    <a:gd name="connsiteX3" fmla="*/ 0 w 1157747"/>
                    <a:gd name="connsiteY3" fmla="*/ 275920 h 278301"/>
                    <a:gd name="connsiteX4" fmla="*/ 238368 w 1157747"/>
                    <a:gd name="connsiteY4" fmla="*/ 2380 h 278301"/>
                    <a:gd name="connsiteX0" fmla="*/ 238368 w 1157747"/>
                    <a:gd name="connsiteY0" fmla="*/ 2380 h 275920"/>
                    <a:gd name="connsiteX1" fmla="*/ 1157747 w 1157747"/>
                    <a:gd name="connsiteY1" fmla="*/ 0 h 275920"/>
                    <a:gd name="connsiteX2" fmla="*/ 916326 w 1157747"/>
                    <a:gd name="connsiteY2" fmla="*/ 273539 h 275920"/>
                    <a:gd name="connsiteX3" fmla="*/ 0 w 1157747"/>
                    <a:gd name="connsiteY3" fmla="*/ 275920 h 275920"/>
                    <a:gd name="connsiteX4" fmla="*/ 238368 w 1157747"/>
                    <a:gd name="connsiteY4" fmla="*/ 2380 h 275920"/>
                    <a:gd name="connsiteX0" fmla="*/ 238368 w 1157747"/>
                    <a:gd name="connsiteY0" fmla="*/ 2380 h 278301"/>
                    <a:gd name="connsiteX1" fmla="*/ 1157747 w 1157747"/>
                    <a:gd name="connsiteY1" fmla="*/ 0 h 278301"/>
                    <a:gd name="connsiteX2" fmla="*/ 911564 w 1157747"/>
                    <a:gd name="connsiteY2" fmla="*/ 278301 h 278301"/>
                    <a:gd name="connsiteX3" fmla="*/ 0 w 1157747"/>
                    <a:gd name="connsiteY3" fmla="*/ 275920 h 278301"/>
                    <a:gd name="connsiteX4" fmla="*/ 238368 w 1157747"/>
                    <a:gd name="connsiteY4" fmla="*/ 2380 h 278301"/>
                    <a:gd name="connsiteX0" fmla="*/ 238368 w 1152985"/>
                    <a:gd name="connsiteY0" fmla="*/ 0 h 275921"/>
                    <a:gd name="connsiteX1" fmla="*/ 1152985 w 1152985"/>
                    <a:gd name="connsiteY1" fmla="*/ 2382 h 275921"/>
                    <a:gd name="connsiteX2" fmla="*/ 911564 w 1152985"/>
                    <a:gd name="connsiteY2" fmla="*/ 275921 h 275921"/>
                    <a:gd name="connsiteX3" fmla="*/ 0 w 1152985"/>
                    <a:gd name="connsiteY3" fmla="*/ 273540 h 275921"/>
                    <a:gd name="connsiteX4" fmla="*/ 238368 w 1152985"/>
                    <a:gd name="connsiteY4" fmla="*/ 0 h 275921"/>
                    <a:gd name="connsiteX0" fmla="*/ 238368 w 1152985"/>
                    <a:gd name="connsiteY0" fmla="*/ 2381 h 273539"/>
                    <a:gd name="connsiteX1" fmla="*/ 1152985 w 1152985"/>
                    <a:gd name="connsiteY1" fmla="*/ 0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2381 h 273539"/>
                    <a:gd name="connsiteX0" fmla="*/ 238368 w 1152985"/>
                    <a:gd name="connsiteY0" fmla="*/ 0 h 273539"/>
                    <a:gd name="connsiteX1" fmla="*/ 1152985 w 1152985"/>
                    <a:gd name="connsiteY1" fmla="*/ 0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0 h 273539"/>
                    <a:gd name="connsiteX0" fmla="*/ 238368 w 1152985"/>
                    <a:gd name="connsiteY0" fmla="*/ 0 h 273539"/>
                    <a:gd name="connsiteX1" fmla="*/ 1152985 w 1152985"/>
                    <a:gd name="connsiteY1" fmla="*/ 16669 h 273539"/>
                    <a:gd name="connsiteX2" fmla="*/ 911564 w 1152985"/>
                    <a:gd name="connsiteY2" fmla="*/ 273539 h 273539"/>
                    <a:gd name="connsiteX3" fmla="*/ 0 w 1152985"/>
                    <a:gd name="connsiteY3" fmla="*/ 271158 h 273539"/>
                    <a:gd name="connsiteX4" fmla="*/ 238368 w 1152985"/>
                    <a:gd name="connsiteY4" fmla="*/ 0 h 273539"/>
                    <a:gd name="connsiteX0" fmla="*/ 238368 w 1152985"/>
                    <a:gd name="connsiteY0" fmla="*/ 0 h 261633"/>
                    <a:gd name="connsiteX1" fmla="*/ 1152985 w 1152985"/>
                    <a:gd name="connsiteY1" fmla="*/ 4763 h 261633"/>
                    <a:gd name="connsiteX2" fmla="*/ 911564 w 1152985"/>
                    <a:gd name="connsiteY2" fmla="*/ 261633 h 261633"/>
                    <a:gd name="connsiteX3" fmla="*/ 0 w 1152985"/>
                    <a:gd name="connsiteY3" fmla="*/ 259252 h 261633"/>
                    <a:gd name="connsiteX4" fmla="*/ 238368 w 1152985"/>
                    <a:gd name="connsiteY4" fmla="*/ 0 h 261633"/>
                    <a:gd name="connsiteX0" fmla="*/ 238368 w 1152985"/>
                    <a:gd name="connsiteY0" fmla="*/ 2381 h 256870"/>
                    <a:gd name="connsiteX1" fmla="*/ 1152985 w 1152985"/>
                    <a:gd name="connsiteY1" fmla="*/ 0 h 256870"/>
                    <a:gd name="connsiteX2" fmla="*/ 911564 w 1152985"/>
                    <a:gd name="connsiteY2" fmla="*/ 256870 h 256870"/>
                    <a:gd name="connsiteX3" fmla="*/ 0 w 1152985"/>
                    <a:gd name="connsiteY3" fmla="*/ 254489 h 256870"/>
                    <a:gd name="connsiteX4" fmla="*/ 238368 w 1152985"/>
                    <a:gd name="connsiteY4" fmla="*/ 2381 h 256870"/>
                    <a:gd name="connsiteX0" fmla="*/ 240750 w 1152985"/>
                    <a:gd name="connsiteY0" fmla="*/ 0 h 261633"/>
                    <a:gd name="connsiteX1" fmla="*/ 1152985 w 1152985"/>
                    <a:gd name="connsiteY1" fmla="*/ 4763 h 261633"/>
                    <a:gd name="connsiteX2" fmla="*/ 911564 w 1152985"/>
                    <a:gd name="connsiteY2" fmla="*/ 261633 h 261633"/>
                    <a:gd name="connsiteX3" fmla="*/ 0 w 1152985"/>
                    <a:gd name="connsiteY3" fmla="*/ 259252 h 261633"/>
                    <a:gd name="connsiteX4" fmla="*/ 240750 w 1152985"/>
                    <a:gd name="connsiteY4" fmla="*/ 0 h 261633"/>
                    <a:gd name="connsiteX0" fmla="*/ 240750 w 1152985"/>
                    <a:gd name="connsiteY0" fmla="*/ 2381 h 256870"/>
                    <a:gd name="connsiteX1" fmla="*/ 1152985 w 1152985"/>
                    <a:gd name="connsiteY1" fmla="*/ 0 h 256870"/>
                    <a:gd name="connsiteX2" fmla="*/ 911564 w 1152985"/>
                    <a:gd name="connsiteY2" fmla="*/ 256870 h 256870"/>
                    <a:gd name="connsiteX3" fmla="*/ 0 w 1152985"/>
                    <a:gd name="connsiteY3" fmla="*/ 254489 h 256870"/>
                    <a:gd name="connsiteX4" fmla="*/ 240750 w 1152985"/>
                    <a:gd name="connsiteY4" fmla="*/ 2381 h 256870"/>
                    <a:gd name="connsiteX0" fmla="*/ 243131 w 1152985"/>
                    <a:gd name="connsiteY0" fmla="*/ 0 h 259252"/>
                    <a:gd name="connsiteX1" fmla="*/ 1152985 w 1152985"/>
                    <a:gd name="connsiteY1" fmla="*/ 2382 h 259252"/>
                    <a:gd name="connsiteX2" fmla="*/ 911564 w 1152985"/>
                    <a:gd name="connsiteY2" fmla="*/ 259252 h 259252"/>
                    <a:gd name="connsiteX3" fmla="*/ 0 w 1152985"/>
                    <a:gd name="connsiteY3" fmla="*/ 256871 h 259252"/>
                    <a:gd name="connsiteX4" fmla="*/ 243131 w 1152985"/>
                    <a:gd name="connsiteY4" fmla="*/ 0 h 259252"/>
                    <a:gd name="connsiteX0" fmla="*/ 245512 w 1152985"/>
                    <a:gd name="connsiteY0" fmla="*/ 0 h 259252"/>
                    <a:gd name="connsiteX1" fmla="*/ 1152985 w 1152985"/>
                    <a:gd name="connsiteY1" fmla="*/ 2382 h 259252"/>
                    <a:gd name="connsiteX2" fmla="*/ 911564 w 1152985"/>
                    <a:gd name="connsiteY2" fmla="*/ 259252 h 259252"/>
                    <a:gd name="connsiteX3" fmla="*/ 0 w 1152985"/>
                    <a:gd name="connsiteY3" fmla="*/ 256871 h 259252"/>
                    <a:gd name="connsiteX4" fmla="*/ 245512 w 1152985"/>
                    <a:gd name="connsiteY4" fmla="*/ 0 h 259252"/>
                    <a:gd name="connsiteX0" fmla="*/ 250275 w 1152985"/>
                    <a:gd name="connsiteY0" fmla="*/ 0 h 256871"/>
                    <a:gd name="connsiteX1" fmla="*/ 1152985 w 1152985"/>
                    <a:gd name="connsiteY1" fmla="*/ 1 h 256871"/>
                    <a:gd name="connsiteX2" fmla="*/ 911564 w 1152985"/>
                    <a:gd name="connsiteY2" fmla="*/ 256871 h 256871"/>
                    <a:gd name="connsiteX3" fmla="*/ 0 w 1152985"/>
                    <a:gd name="connsiteY3" fmla="*/ 254490 h 256871"/>
                    <a:gd name="connsiteX4" fmla="*/ 250275 w 1152985"/>
                    <a:gd name="connsiteY4" fmla="*/ 0 h 256871"/>
                    <a:gd name="connsiteX0" fmla="*/ 250275 w 1155366"/>
                    <a:gd name="connsiteY0" fmla="*/ 0 h 256871"/>
                    <a:gd name="connsiteX1" fmla="*/ 1155366 w 1155366"/>
                    <a:gd name="connsiteY1" fmla="*/ 1 h 256871"/>
                    <a:gd name="connsiteX2" fmla="*/ 911564 w 1155366"/>
                    <a:gd name="connsiteY2" fmla="*/ 256871 h 256871"/>
                    <a:gd name="connsiteX3" fmla="*/ 0 w 1155366"/>
                    <a:gd name="connsiteY3" fmla="*/ 254490 h 256871"/>
                    <a:gd name="connsiteX4" fmla="*/ 250275 w 1155366"/>
                    <a:gd name="connsiteY4" fmla="*/ 0 h 256871"/>
                    <a:gd name="connsiteX0" fmla="*/ 250275 w 1160432"/>
                    <a:gd name="connsiteY0" fmla="*/ 0 h 256871"/>
                    <a:gd name="connsiteX1" fmla="*/ 1160432 w 1160432"/>
                    <a:gd name="connsiteY1" fmla="*/ 2534 h 256871"/>
                    <a:gd name="connsiteX2" fmla="*/ 911564 w 1160432"/>
                    <a:gd name="connsiteY2" fmla="*/ 256871 h 256871"/>
                    <a:gd name="connsiteX3" fmla="*/ 0 w 1160432"/>
                    <a:gd name="connsiteY3" fmla="*/ 254490 h 256871"/>
                    <a:gd name="connsiteX4" fmla="*/ 250275 w 1160432"/>
                    <a:gd name="connsiteY4" fmla="*/ 0 h 256871"/>
                    <a:gd name="connsiteX0" fmla="*/ 250275 w 1152833"/>
                    <a:gd name="connsiteY0" fmla="*/ 0 h 256871"/>
                    <a:gd name="connsiteX1" fmla="*/ 1152833 w 1152833"/>
                    <a:gd name="connsiteY1" fmla="*/ 12666 h 256871"/>
                    <a:gd name="connsiteX2" fmla="*/ 911564 w 1152833"/>
                    <a:gd name="connsiteY2" fmla="*/ 256871 h 256871"/>
                    <a:gd name="connsiteX3" fmla="*/ 0 w 1152833"/>
                    <a:gd name="connsiteY3" fmla="*/ 254490 h 256871"/>
                    <a:gd name="connsiteX4" fmla="*/ 250275 w 1152833"/>
                    <a:gd name="connsiteY4" fmla="*/ 0 h 256871"/>
                    <a:gd name="connsiteX0" fmla="*/ 250275 w 1157899"/>
                    <a:gd name="connsiteY0" fmla="*/ 0 h 256871"/>
                    <a:gd name="connsiteX1" fmla="*/ 1157899 w 1157899"/>
                    <a:gd name="connsiteY1" fmla="*/ 10133 h 256871"/>
                    <a:gd name="connsiteX2" fmla="*/ 911564 w 1157899"/>
                    <a:gd name="connsiteY2" fmla="*/ 256871 h 256871"/>
                    <a:gd name="connsiteX3" fmla="*/ 0 w 1157899"/>
                    <a:gd name="connsiteY3" fmla="*/ 254490 h 256871"/>
                    <a:gd name="connsiteX4" fmla="*/ 250275 w 1157899"/>
                    <a:gd name="connsiteY4" fmla="*/ 0 h 256871"/>
                    <a:gd name="connsiteX0" fmla="*/ 250275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50275 w 1157899"/>
                    <a:gd name="connsiteY4" fmla="*/ 0 h 249272"/>
                    <a:gd name="connsiteX0" fmla="*/ 250275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50275 w 1157899"/>
                    <a:gd name="connsiteY4" fmla="*/ 0 h 249272"/>
                    <a:gd name="connsiteX0" fmla="*/ 247742 w 1157899"/>
                    <a:gd name="connsiteY0" fmla="*/ 0 h 249272"/>
                    <a:gd name="connsiteX1" fmla="*/ 1157899 w 1157899"/>
                    <a:gd name="connsiteY1" fmla="*/ 2534 h 249272"/>
                    <a:gd name="connsiteX2" fmla="*/ 911564 w 1157899"/>
                    <a:gd name="connsiteY2" fmla="*/ 249272 h 249272"/>
                    <a:gd name="connsiteX3" fmla="*/ 0 w 1157899"/>
                    <a:gd name="connsiteY3" fmla="*/ 246891 h 249272"/>
                    <a:gd name="connsiteX4" fmla="*/ 247742 w 1157899"/>
                    <a:gd name="connsiteY4" fmla="*/ 0 h 249272"/>
                    <a:gd name="connsiteX0" fmla="*/ 247742 w 1157899"/>
                    <a:gd name="connsiteY0" fmla="*/ 5065 h 246738"/>
                    <a:gd name="connsiteX1" fmla="*/ 1157899 w 1157899"/>
                    <a:gd name="connsiteY1" fmla="*/ 0 h 246738"/>
                    <a:gd name="connsiteX2" fmla="*/ 911564 w 1157899"/>
                    <a:gd name="connsiteY2" fmla="*/ 246738 h 246738"/>
                    <a:gd name="connsiteX3" fmla="*/ 0 w 1157899"/>
                    <a:gd name="connsiteY3" fmla="*/ 244357 h 246738"/>
                    <a:gd name="connsiteX4" fmla="*/ 247742 w 1157899"/>
                    <a:gd name="connsiteY4" fmla="*/ 5065 h 246738"/>
                    <a:gd name="connsiteX0" fmla="*/ 247742 w 1157899"/>
                    <a:gd name="connsiteY0" fmla="*/ 0 h 251805"/>
                    <a:gd name="connsiteX1" fmla="*/ 1157899 w 1157899"/>
                    <a:gd name="connsiteY1" fmla="*/ 5067 h 251805"/>
                    <a:gd name="connsiteX2" fmla="*/ 911564 w 1157899"/>
                    <a:gd name="connsiteY2" fmla="*/ 251805 h 251805"/>
                    <a:gd name="connsiteX3" fmla="*/ 0 w 1157899"/>
                    <a:gd name="connsiteY3" fmla="*/ 249424 h 251805"/>
                    <a:gd name="connsiteX4" fmla="*/ 247742 w 1157899"/>
                    <a:gd name="connsiteY4" fmla="*/ 0 h 251805"/>
                    <a:gd name="connsiteX0" fmla="*/ 245209 w 1157899"/>
                    <a:gd name="connsiteY0" fmla="*/ 0 h 246739"/>
                    <a:gd name="connsiteX1" fmla="*/ 1157899 w 1157899"/>
                    <a:gd name="connsiteY1" fmla="*/ 1 h 246739"/>
                    <a:gd name="connsiteX2" fmla="*/ 911564 w 1157899"/>
                    <a:gd name="connsiteY2" fmla="*/ 246739 h 246739"/>
                    <a:gd name="connsiteX3" fmla="*/ 0 w 1157899"/>
                    <a:gd name="connsiteY3" fmla="*/ 244358 h 246739"/>
                    <a:gd name="connsiteX4" fmla="*/ 245209 w 1157899"/>
                    <a:gd name="connsiteY4" fmla="*/ 0 h 246739"/>
                    <a:gd name="connsiteX0" fmla="*/ 241142 w 1153832"/>
                    <a:gd name="connsiteY0" fmla="*/ 0 h 246739"/>
                    <a:gd name="connsiteX1" fmla="*/ 1153832 w 1153832"/>
                    <a:gd name="connsiteY1" fmla="*/ 1 h 246739"/>
                    <a:gd name="connsiteX2" fmla="*/ 907497 w 1153832"/>
                    <a:gd name="connsiteY2" fmla="*/ 246739 h 246739"/>
                    <a:gd name="connsiteX3" fmla="*/ 0 w 1153832"/>
                    <a:gd name="connsiteY3" fmla="*/ 242325 h 246739"/>
                    <a:gd name="connsiteX4" fmla="*/ 241142 w 1153832"/>
                    <a:gd name="connsiteY4" fmla="*/ 0 h 246739"/>
                    <a:gd name="connsiteX0" fmla="*/ 244192 w 1156882"/>
                    <a:gd name="connsiteY0" fmla="*/ 0 h 246739"/>
                    <a:gd name="connsiteX1" fmla="*/ 1156882 w 1156882"/>
                    <a:gd name="connsiteY1" fmla="*/ 1 h 246739"/>
                    <a:gd name="connsiteX2" fmla="*/ 910547 w 1156882"/>
                    <a:gd name="connsiteY2" fmla="*/ 246739 h 246739"/>
                    <a:gd name="connsiteX3" fmla="*/ 0 w 1156882"/>
                    <a:gd name="connsiteY3" fmla="*/ 244358 h 246739"/>
                    <a:gd name="connsiteX4" fmla="*/ 244192 w 1156882"/>
                    <a:gd name="connsiteY4" fmla="*/ 0 h 246739"/>
                    <a:gd name="connsiteX0" fmla="*/ 247242 w 1159932"/>
                    <a:gd name="connsiteY0" fmla="*/ 0 h 247408"/>
                    <a:gd name="connsiteX1" fmla="*/ 1159932 w 1159932"/>
                    <a:gd name="connsiteY1" fmla="*/ 1 h 247408"/>
                    <a:gd name="connsiteX2" fmla="*/ 913597 w 1159932"/>
                    <a:gd name="connsiteY2" fmla="*/ 246739 h 247408"/>
                    <a:gd name="connsiteX3" fmla="*/ 0 w 1159932"/>
                    <a:gd name="connsiteY3" fmla="*/ 247408 h 247408"/>
                    <a:gd name="connsiteX4" fmla="*/ 247242 w 1159932"/>
                    <a:gd name="connsiteY4" fmla="*/ 0 h 247408"/>
                    <a:gd name="connsiteX0" fmla="*/ 247242 w 1159932"/>
                    <a:gd name="connsiteY0" fmla="*/ 0 h 247408"/>
                    <a:gd name="connsiteX1" fmla="*/ 1159932 w 1159932"/>
                    <a:gd name="connsiteY1" fmla="*/ 1 h 247408"/>
                    <a:gd name="connsiteX2" fmla="*/ 913597 w 1159932"/>
                    <a:gd name="connsiteY2" fmla="*/ 246739 h 247408"/>
                    <a:gd name="connsiteX3" fmla="*/ 0 w 1159932"/>
                    <a:gd name="connsiteY3" fmla="*/ 247408 h 247408"/>
                    <a:gd name="connsiteX4" fmla="*/ 247242 w 1159932"/>
                    <a:gd name="connsiteY4" fmla="*/ 0 h 24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9932" h="247408">
                      <a:moveTo>
                        <a:pt x="247242" y="0"/>
                      </a:moveTo>
                      <a:lnTo>
                        <a:pt x="1159932" y="1"/>
                      </a:lnTo>
                      <a:lnTo>
                        <a:pt x="913597" y="246739"/>
                      </a:lnTo>
                      <a:lnTo>
                        <a:pt x="0" y="247408"/>
                      </a:lnTo>
                      <a:lnTo>
                        <a:pt x="24724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</a:ln>
                <a:effectLst/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532121" y="4439199"/>
                <a:ext cx="914400" cy="914400"/>
                <a:chOff x="6827521" y="5486400"/>
                <a:chExt cx="914400" cy="914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827525" y="5486400"/>
                  <a:ext cx="18288" cy="914400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6200000">
                  <a:off x="7275577" y="5042421"/>
                  <a:ext cx="18288" cy="914400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200400" y="1828800"/>
              <a:ext cx="4671286" cy="3657600"/>
              <a:chOff x="3200400" y="1828800"/>
              <a:chExt cx="4671286" cy="36576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00400" y="1828800"/>
                <a:ext cx="16232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3</a:t>
                </a:r>
                <a:endParaRPr lang="en-US" sz="28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48200" y="3429000"/>
                <a:ext cx="16232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2</a:t>
                </a:r>
                <a:endParaRPr lang="en-US" sz="28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48400" y="4963180"/>
                <a:ext cx="16232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1</a:t>
                </a:r>
                <a:endParaRPr lang="en-US" sz="28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</p:grp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065091" y="357809"/>
            <a:ext cx="6967883" cy="967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4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ep_ma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85352" y="979194"/>
            <a:ext cx="10990469" cy="5878806"/>
            <a:chOff x="-2582" y="658089"/>
            <a:chExt cx="9146582" cy="6199911"/>
          </a:xfrm>
        </p:grpSpPr>
        <p:sp>
          <p:nvSpPr>
            <p:cNvPr id="68" name="Rectangle 67"/>
            <p:cNvSpPr/>
            <p:nvPr/>
          </p:nvSpPr>
          <p:spPr>
            <a:xfrm>
              <a:off x="-2582" y="658089"/>
              <a:ext cx="9144000" cy="477938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0" y="5437469"/>
              <a:ext cx="9144000" cy="142053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61050" y="980949"/>
            <a:ext cx="6685159" cy="5978287"/>
            <a:chOff x="1976601" y="103632"/>
            <a:chExt cx="6176799" cy="6754368"/>
          </a:xfrm>
        </p:grpSpPr>
        <p:grpSp>
          <p:nvGrpSpPr>
            <p:cNvPr id="71" name="Group 70"/>
            <p:cNvGrpSpPr/>
            <p:nvPr/>
          </p:nvGrpSpPr>
          <p:grpSpPr>
            <a:xfrm>
              <a:off x="1976601" y="103632"/>
              <a:ext cx="6042534" cy="6754368"/>
              <a:chOff x="1976601" y="103632"/>
              <a:chExt cx="6042534" cy="675436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177880" y="4410115"/>
                <a:ext cx="1841255" cy="2447885"/>
                <a:chOff x="5756852" y="4051034"/>
                <a:chExt cx="1971100" cy="2620510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756852" y="4051034"/>
                  <a:ext cx="1971100" cy="2620510"/>
                  <a:chOff x="4249219" y="3214619"/>
                  <a:chExt cx="2740483" cy="364338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4249219" y="5330191"/>
                    <a:ext cx="2738805" cy="1527808"/>
                    <a:chOff x="6581976" y="6141491"/>
                    <a:chExt cx="1169394" cy="652332"/>
                  </a:xfrm>
                </p:grpSpPr>
                <p:sp>
                  <p:nvSpPr>
                    <p:cNvPr id="111" name="Rectangle 78"/>
                    <p:cNvSpPr/>
                    <p:nvPr/>
                  </p:nvSpPr>
                  <p:spPr>
                    <a:xfrm>
                      <a:off x="6836534" y="6393991"/>
                      <a:ext cx="914836" cy="399832"/>
                    </a:xfrm>
                    <a:custGeom>
                      <a:avLst/>
                      <a:gdLst>
                        <a:gd name="connsiteX0" fmla="*/ 0 w 2142614"/>
                        <a:gd name="connsiteY0" fmla="*/ 0 h 932718"/>
                        <a:gd name="connsiteX1" fmla="*/ 2142614 w 2142614"/>
                        <a:gd name="connsiteY1" fmla="*/ 0 h 932718"/>
                        <a:gd name="connsiteX2" fmla="*/ 2142614 w 2142614"/>
                        <a:gd name="connsiteY2" fmla="*/ 932718 h 932718"/>
                        <a:gd name="connsiteX3" fmla="*/ 0 w 2142614"/>
                        <a:gd name="connsiteY3" fmla="*/ 932718 h 932718"/>
                        <a:gd name="connsiteX4" fmla="*/ 0 w 2142614"/>
                        <a:gd name="connsiteY4" fmla="*/ 0 h 932718"/>
                        <a:gd name="connsiteX0" fmla="*/ 22302 w 2142614"/>
                        <a:gd name="connsiteY0" fmla="*/ 0 h 936435"/>
                        <a:gd name="connsiteX1" fmla="*/ 2142614 w 2142614"/>
                        <a:gd name="connsiteY1" fmla="*/ 3717 h 936435"/>
                        <a:gd name="connsiteX2" fmla="*/ 2142614 w 2142614"/>
                        <a:gd name="connsiteY2" fmla="*/ 936435 h 936435"/>
                        <a:gd name="connsiteX3" fmla="*/ 0 w 2142614"/>
                        <a:gd name="connsiteY3" fmla="*/ 936435 h 936435"/>
                        <a:gd name="connsiteX4" fmla="*/ 22302 w 2142614"/>
                        <a:gd name="connsiteY4" fmla="*/ 0 h 936435"/>
                        <a:gd name="connsiteX0" fmla="*/ 0 w 2120312"/>
                        <a:gd name="connsiteY0" fmla="*/ 0 h 936435"/>
                        <a:gd name="connsiteX1" fmla="*/ 2120312 w 2120312"/>
                        <a:gd name="connsiteY1" fmla="*/ 3717 h 936435"/>
                        <a:gd name="connsiteX2" fmla="*/ 2120312 w 2120312"/>
                        <a:gd name="connsiteY2" fmla="*/ 936435 h 936435"/>
                        <a:gd name="connsiteX3" fmla="*/ 0 w 2120312"/>
                        <a:gd name="connsiteY3" fmla="*/ 936435 h 936435"/>
                        <a:gd name="connsiteX4" fmla="*/ 0 w 212031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20312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31461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8894"/>
                        <a:gd name="connsiteY0" fmla="*/ 1 h 936436"/>
                        <a:gd name="connsiteX1" fmla="*/ 2138894 w 2138894"/>
                        <a:gd name="connsiteY1" fmla="*/ 0 h 936436"/>
                        <a:gd name="connsiteX2" fmla="*/ 2131461 w 2138894"/>
                        <a:gd name="connsiteY2" fmla="*/ 936436 h 936436"/>
                        <a:gd name="connsiteX3" fmla="*/ 0 w 2138894"/>
                        <a:gd name="connsiteY3" fmla="*/ 936436 h 936436"/>
                        <a:gd name="connsiteX4" fmla="*/ 0 w 2138894"/>
                        <a:gd name="connsiteY4" fmla="*/ 1 h 936436"/>
                        <a:gd name="connsiteX0" fmla="*/ 0 w 2142611"/>
                        <a:gd name="connsiteY0" fmla="*/ 1 h 936437"/>
                        <a:gd name="connsiteX1" fmla="*/ 2138894 w 2142611"/>
                        <a:gd name="connsiteY1" fmla="*/ 0 h 936437"/>
                        <a:gd name="connsiteX2" fmla="*/ 2142611 w 2142611"/>
                        <a:gd name="connsiteY2" fmla="*/ 936437 h 936437"/>
                        <a:gd name="connsiteX3" fmla="*/ 0 w 2142611"/>
                        <a:gd name="connsiteY3" fmla="*/ 936436 h 936437"/>
                        <a:gd name="connsiteX4" fmla="*/ 0 w 2142611"/>
                        <a:gd name="connsiteY4" fmla="*/ 1 h 936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42611" h="936437">
                          <a:moveTo>
                            <a:pt x="0" y="1"/>
                          </a:moveTo>
                          <a:lnTo>
                            <a:pt x="2138894" y="0"/>
                          </a:lnTo>
                          <a:cubicBezTo>
                            <a:pt x="2138894" y="310906"/>
                            <a:pt x="2142611" y="625531"/>
                            <a:pt x="2142611" y="936437"/>
                          </a:cubicBezTo>
                          <a:lnTo>
                            <a:pt x="0" y="93643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2">
                            <a:lumMod val="20000"/>
                            <a:lumOff val="80000"/>
                            <a:alpha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112" name="Rectangle 3"/>
                    <p:cNvSpPr/>
                    <p:nvPr/>
                  </p:nvSpPr>
                  <p:spPr>
                    <a:xfrm flipH="1">
                      <a:off x="6581976" y="6141491"/>
                      <a:ext cx="253386" cy="641642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2381 w 243846"/>
                        <a:gd name="connsiteY0" fmla="*/ 377954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2381 w 243846"/>
                        <a:gd name="connsiteY4" fmla="*/ 377954 h 1162599"/>
                        <a:gd name="connsiteX0" fmla="*/ 7143 w 243846"/>
                        <a:gd name="connsiteY0" fmla="*/ 406129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7143 w 243846"/>
                        <a:gd name="connsiteY4" fmla="*/ 406129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4657"/>
                        <a:gd name="connsiteY0" fmla="*/ 360345 h 1123859"/>
                        <a:gd name="connsiteX1" fmla="*/ 244657 w 244657"/>
                        <a:gd name="connsiteY1" fmla="*/ 0 h 1123859"/>
                        <a:gd name="connsiteX2" fmla="*/ 243622 w 244657"/>
                        <a:gd name="connsiteY2" fmla="*/ 875293 h 1123859"/>
                        <a:gd name="connsiteX3" fmla="*/ 0 w 244657"/>
                        <a:gd name="connsiteY3" fmla="*/ 1123859 h 1123859"/>
                        <a:gd name="connsiteX4" fmla="*/ 4761 w 244657"/>
                        <a:gd name="connsiteY4" fmla="*/ 360345 h 1123859"/>
                        <a:gd name="connsiteX0" fmla="*/ 4761 w 244657"/>
                        <a:gd name="connsiteY0" fmla="*/ 335691 h 1099205"/>
                        <a:gd name="connsiteX1" fmla="*/ 244657 w 244657"/>
                        <a:gd name="connsiteY1" fmla="*/ 0 h 1099205"/>
                        <a:gd name="connsiteX2" fmla="*/ 243622 w 244657"/>
                        <a:gd name="connsiteY2" fmla="*/ 850639 h 1099205"/>
                        <a:gd name="connsiteX3" fmla="*/ 0 w 244657"/>
                        <a:gd name="connsiteY3" fmla="*/ 1099205 h 1099205"/>
                        <a:gd name="connsiteX4" fmla="*/ 4761 w 244657"/>
                        <a:gd name="connsiteY4" fmla="*/ 335691 h 1099205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0 w 243847"/>
                        <a:gd name="connsiteY0" fmla="*/ 363866 h 1127380"/>
                        <a:gd name="connsiteX1" fmla="*/ 242277 w 243847"/>
                        <a:gd name="connsiteY1" fmla="*/ 0 h 1127380"/>
                        <a:gd name="connsiteX2" fmla="*/ 243623 w 243847"/>
                        <a:gd name="connsiteY2" fmla="*/ 878814 h 1127380"/>
                        <a:gd name="connsiteX3" fmla="*/ 1 w 243847"/>
                        <a:gd name="connsiteY3" fmla="*/ 1127380 h 1127380"/>
                        <a:gd name="connsiteX4" fmla="*/ 0 w 243847"/>
                        <a:gd name="connsiteY4" fmla="*/ 363866 h 1127380"/>
                        <a:gd name="connsiteX0" fmla="*/ 2380 w 246227"/>
                        <a:gd name="connsiteY0" fmla="*/ 363866 h 1046376"/>
                        <a:gd name="connsiteX1" fmla="*/ 244657 w 246227"/>
                        <a:gd name="connsiteY1" fmla="*/ 0 h 1046376"/>
                        <a:gd name="connsiteX2" fmla="*/ 246003 w 246227"/>
                        <a:gd name="connsiteY2" fmla="*/ 878814 h 1046376"/>
                        <a:gd name="connsiteX3" fmla="*/ 0 w 246227"/>
                        <a:gd name="connsiteY3" fmla="*/ 1046376 h 1046376"/>
                        <a:gd name="connsiteX4" fmla="*/ 2380 w 246227"/>
                        <a:gd name="connsiteY4" fmla="*/ 363866 h 1046376"/>
                        <a:gd name="connsiteX0" fmla="*/ 2380 w 244657"/>
                        <a:gd name="connsiteY0" fmla="*/ 363866 h 1046376"/>
                        <a:gd name="connsiteX1" fmla="*/ 244657 w 244657"/>
                        <a:gd name="connsiteY1" fmla="*/ 0 h 1046376"/>
                        <a:gd name="connsiteX2" fmla="*/ 243621 w 244657"/>
                        <a:gd name="connsiteY2" fmla="*/ 875292 h 1046376"/>
                        <a:gd name="connsiteX3" fmla="*/ 0 w 244657"/>
                        <a:gd name="connsiteY3" fmla="*/ 1046376 h 1046376"/>
                        <a:gd name="connsiteX4" fmla="*/ 2380 w 244657"/>
                        <a:gd name="connsiteY4" fmla="*/ 363866 h 1046376"/>
                        <a:gd name="connsiteX0" fmla="*/ 0 w 250212"/>
                        <a:gd name="connsiteY0" fmla="*/ 387629 h 1046376"/>
                        <a:gd name="connsiteX1" fmla="*/ 250212 w 250212"/>
                        <a:gd name="connsiteY1" fmla="*/ 0 h 1046376"/>
                        <a:gd name="connsiteX2" fmla="*/ 249176 w 250212"/>
                        <a:gd name="connsiteY2" fmla="*/ 875292 h 1046376"/>
                        <a:gd name="connsiteX3" fmla="*/ 5555 w 250212"/>
                        <a:gd name="connsiteY3" fmla="*/ 1046376 h 1046376"/>
                        <a:gd name="connsiteX4" fmla="*/ 0 w 250212"/>
                        <a:gd name="connsiteY4" fmla="*/ 387629 h 1046376"/>
                        <a:gd name="connsiteX0" fmla="*/ 0 w 250212"/>
                        <a:gd name="connsiteY0" fmla="*/ 395550 h 1054297"/>
                        <a:gd name="connsiteX1" fmla="*/ 250212 w 250212"/>
                        <a:gd name="connsiteY1" fmla="*/ 0 h 1054297"/>
                        <a:gd name="connsiteX2" fmla="*/ 249176 w 250212"/>
                        <a:gd name="connsiteY2" fmla="*/ 883213 h 1054297"/>
                        <a:gd name="connsiteX3" fmla="*/ 5555 w 250212"/>
                        <a:gd name="connsiteY3" fmla="*/ 1054297 h 1054297"/>
                        <a:gd name="connsiteX4" fmla="*/ 0 w 250212"/>
                        <a:gd name="connsiteY4" fmla="*/ 395550 h 1054297"/>
                        <a:gd name="connsiteX0" fmla="*/ 0 w 253386"/>
                        <a:gd name="connsiteY0" fmla="*/ 408752 h 1067499"/>
                        <a:gd name="connsiteX1" fmla="*/ 253386 w 253386"/>
                        <a:gd name="connsiteY1" fmla="*/ 0 h 1067499"/>
                        <a:gd name="connsiteX2" fmla="*/ 249176 w 253386"/>
                        <a:gd name="connsiteY2" fmla="*/ 896415 h 1067499"/>
                        <a:gd name="connsiteX3" fmla="*/ 5555 w 253386"/>
                        <a:gd name="connsiteY3" fmla="*/ 1067499 h 1067499"/>
                        <a:gd name="connsiteX4" fmla="*/ 0 w 253386"/>
                        <a:gd name="connsiteY4" fmla="*/ 408752 h 1067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386" h="1067499">
                          <a:moveTo>
                            <a:pt x="0" y="408752"/>
                          </a:moveTo>
                          <a:cubicBezTo>
                            <a:pt x="64090" y="297202"/>
                            <a:pt x="186914" y="97462"/>
                            <a:pt x="253386" y="0"/>
                          </a:cubicBezTo>
                          <a:cubicBezTo>
                            <a:pt x="252246" y="315790"/>
                            <a:pt x="250316" y="580625"/>
                            <a:pt x="249176" y="896415"/>
                          </a:cubicBezTo>
                          <a:lnTo>
                            <a:pt x="5555" y="1067499"/>
                          </a:lnTo>
                          <a:cubicBezTo>
                            <a:pt x="5555" y="760166"/>
                            <a:pt x="0" y="716085"/>
                            <a:pt x="0" y="4087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tx2">
                            <a:lumMod val="40000"/>
                            <a:lumOff val="6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</a:gra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 flipH="1">
                    <a:off x="4253205" y="3214619"/>
                    <a:ext cx="2736497" cy="2715747"/>
                    <a:chOff x="644372" y="4857200"/>
                    <a:chExt cx="1168409" cy="1159549"/>
                  </a:xfrm>
                  <a:effectLst/>
                </p:grpSpPr>
                <p:sp>
                  <p:nvSpPr>
                    <p:cNvPr id="108" name="Rectangle 3"/>
                    <p:cNvSpPr/>
                    <p:nvPr/>
                  </p:nvSpPr>
                  <p:spPr>
                    <a:xfrm>
                      <a:off x="1558768" y="4857200"/>
                      <a:ext cx="254013" cy="115954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10167 w 254013"/>
                        <a:gd name="connsiteY0" fmla="*/ 2406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10167 w 254013"/>
                        <a:gd name="connsiteY4" fmla="*/ 240600 h 1159549"/>
                        <a:gd name="connsiteX0" fmla="*/ 0 w 254013"/>
                        <a:gd name="connsiteY0" fmla="*/ 2467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0 w 254013"/>
                        <a:gd name="connsiteY4" fmla="*/ 246700 h 1159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013" h="1159549">
                          <a:moveTo>
                            <a:pt x="0" y="246700"/>
                          </a:moveTo>
                          <a:cubicBezTo>
                            <a:pt x="80759" y="163325"/>
                            <a:pt x="171684" y="83375"/>
                            <a:pt x="252443" y="0"/>
                          </a:cubicBezTo>
                          <a:cubicBezTo>
                            <a:pt x="251303" y="315790"/>
                            <a:pt x="254929" y="598243"/>
                            <a:pt x="253789" y="914033"/>
                          </a:cubicBezTo>
                          <a:lnTo>
                            <a:pt x="0" y="1159549"/>
                          </a:lnTo>
                          <a:lnTo>
                            <a:pt x="0" y="24670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75000"/>
                      </a:schemeClr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645391" y="5101883"/>
                      <a:ext cx="914400" cy="9144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93000">
                          <a:schemeClr val="tx2"/>
                        </a:gs>
                        <a:gs pos="57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 w="317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110" name="Rectangle 2"/>
                    <p:cNvSpPr/>
                    <p:nvPr/>
                  </p:nvSpPr>
                  <p:spPr>
                    <a:xfrm>
                      <a:off x="644372" y="4861043"/>
                      <a:ext cx="1168066" cy="24673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1144953"/>
                        <a:gd name="connsiteY0" fmla="*/ 0 h 914400"/>
                        <a:gd name="connsiteX1" fmla="*/ 1144953 w 1144953"/>
                        <a:gd name="connsiteY1" fmla="*/ 648677 h 914400"/>
                        <a:gd name="connsiteX2" fmla="*/ 914400 w 1144953"/>
                        <a:gd name="connsiteY2" fmla="*/ 914400 h 914400"/>
                        <a:gd name="connsiteX3" fmla="*/ 0 w 1144953"/>
                        <a:gd name="connsiteY3" fmla="*/ 914400 h 914400"/>
                        <a:gd name="connsiteX4" fmla="*/ 0 w 1144953"/>
                        <a:gd name="connsiteY4" fmla="*/ 0 h 914400"/>
                        <a:gd name="connsiteX0" fmla="*/ 222738 w 1144953"/>
                        <a:gd name="connsiteY0" fmla="*/ 0 h 285262"/>
                        <a:gd name="connsiteX1" fmla="*/ 1144953 w 1144953"/>
                        <a:gd name="connsiteY1" fmla="*/ 19539 h 285262"/>
                        <a:gd name="connsiteX2" fmla="*/ 914400 w 1144953"/>
                        <a:gd name="connsiteY2" fmla="*/ 285262 h 285262"/>
                        <a:gd name="connsiteX3" fmla="*/ 0 w 1144953"/>
                        <a:gd name="connsiteY3" fmla="*/ 285262 h 285262"/>
                        <a:gd name="connsiteX4" fmla="*/ 222738 w 1144953"/>
                        <a:gd name="connsiteY4" fmla="*/ 0 h 285262"/>
                        <a:gd name="connsiteX0" fmla="*/ 257907 w 1144953"/>
                        <a:gd name="connsiteY0" fmla="*/ 15630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257907 w 1144953"/>
                        <a:gd name="connsiteY4" fmla="*/ 15630 h 265723"/>
                        <a:gd name="connsiteX0" fmla="*/ 320430 w 1144953"/>
                        <a:gd name="connsiteY0" fmla="*/ 42983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320430 w 1144953"/>
                        <a:gd name="connsiteY4" fmla="*/ 42983 h 265723"/>
                        <a:gd name="connsiteX0" fmla="*/ 320430 w 1160584"/>
                        <a:gd name="connsiteY0" fmla="*/ 50798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320430 w 1160584"/>
                        <a:gd name="connsiteY4" fmla="*/ 50798 h 273538"/>
                        <a:gd name="connsiteX0" fmla="*/ 222737 w 1160584"/>
                        <a:gd name="connsiteY0" fmla="*/ 0 h 285263"/>
                        <a:gd name="connsiteX1" fmla="*/ 1160584 w 1160584"/>
                        <a:gd name="connsiteY1" fmla="*/ 11725 h 285263"/>
                        <a:gd name="connsiteX2" fmla="*/ 914400 w 1160584"/>
                        <a:gd name="connsiteY2" fmla="*/ 285263 h 285263"/>
                        <a:gd name="connsiteX3" fmla="*/ 0 w 1160584"/>
                        <a:gd name="connsiteY3" fmla="*/ 285263 h 285263"/>
                        <a:gd name="connsiteX4" fmla="*/ 222737 w 1160584"/>
                        <a:gd name="connsiteY4" fmla="*/ 0 h 285263"/>
                        <a:gd name="connsiteX0" fmla="*/ 222737 w 1160584"/>
                        <a:gd name="connsiteY0" fmla="*/ 3905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222737 w 1160584"/>
                        <a:gd name="connsiteY4" fmla="*/ 3905 h 273538"/>
                        <a:gd name="connsiteX0" fmla="*/ 242275 w 1160584"/>
                        <a:gd name="connsiteY0" fmla="*/ 0 h 281356"/>
                        <a:gd name="connsiteX1" fmla="*/ 1160584 w 1160584"/>
                        <a:gd name="connsiteY1" fmla="*/ 7818 h 281356"/>
                        <a:gd name="connsiteX2" fmla="*/ 914400 w 1160584"/>
                        <a:gd name="connsiteY2" fmla="*/ 281356 h 281356"/>
                        <a:gd name="connsiteX3" fmla="*/ 0 w 1160584"/>
                        <a:gd name="connsiteY3" fmla="*/ 281356 h 281356"/>
                        <a:gd name="connsiteX4" fmla="*/ 242275 w 1160584"/>
                        <a:gd name="connsiteY4" fmla="*/ 0 h 281356"/>
                        <a:gd name="connsiteX0" fmla="*/ 238368 w 1160584"/>
                        <a:gd name="connsiteY0" fmla="*/ 0 h 273540"/>
                        <a:gd name="connsiteX1" fmla="*/ 1160584 w 1160584"/>
                        <a:gd name="connsiteY1" fmla="*/ 2 h 273540"/>
                        <a:gd name="connsiteX2" fmla="*/ 914400 w 1160584"/>
                        <a:gd name="connsiteY2" fmla="*/ 273540 h 273540"/>
                        <a:gd name="connsiteX3" fmla="*/ 0 w 1160584"/>
                        <a:gd name="connsiteY3" fmla="*/ 273540 h 273540"/>
                        <a:gd name="connsiteX4" fmla="*/ 238368 w 1160584"/>
                        <a:gd name="connsiteY4" fmla="*/ 0 h 273540"/>
                        <a:gd name="connsiteX0" fmla="*/ 238368 w 1160584"/>
                        <a:gd name="connsiteY0" fmla="*/ 0 h 275921"/>
                        <a:gd name="connsiteX1" fmla="*/ 1160584 w 1160584"/>
                        <a:gd name="connsiteY1" fmla="*/ 2 h 275921"/>
                        <a:gd name="connsiteX2" fmla="*/ 921544 w 1160584"/>
                        <a:gd name="connsiteY2" fmla="*/ 275921 h 275921"/>
                        <a:gd name="connsiteX3" fmla="*/ 0 w 1160584"/>
                        <a:gd name="connsiteY3" fmla="*/ 273540 h 275921"/>
                        <a:gd name="connsiteX4" fmla="*/ 238368 w 1160584"/>
                        <a:gd name="connsiteY4" fmla="*/ 0 h 275921"/>
                        <a:gd name="connsiteX0" fmla="*/ 238368 w 1162965"/>
                        <a:gd name="connsiteY0" fmla="*/ 0 h 275921"/>
                        <a:gd name="connsiteX1" fmla="*/ 1162965 w 1162965"/>
                        <a:gd name="connsiteY1" fmla="*/ 2383 h 275921"/>
                        <a:gd name="connsiteX2" fmla="*/ 921544 w 1162965"/>
                        <a:gd name="connsiteY2" fmla="*/ 275921 h 275921"/>
                        <a:gd name="connsiteX3" fmla="*/ 0 w 1162965"/>
                        <a:gd name="connsiteY3" fmla="*/ 273540 h 275921"/>
                        <a:gd name="connsiteX4" fmla="*/ 238368 w 1162965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21544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13945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3945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7747"/>
                        <a:gd name="connsiteY0" fmla="*/ 2380 h 275920"/>
                        <a:gd name="connsiteX1" fmla="*/ 1157747 w 1157747"/>
                        <a:gd name="connsiteY1" fmla="*/ 0 h 275920"/>
                        <a:gd name="connsiteX2" fmla="*/ 916326 w 1157747"/>
                        <a:gd name="connsiteY2" fmla="*/ 273539 h 275920"/>
                        <a:gd name="connsiteX3" fmla="*/ 0 w 1157747"/>
                        <a:gd name="connsiteY3" fmla="*/ 275920 h 275920"/>
                        <a:gd name="connsiteX4" fmla="*/ 238368 w 1157747"/>
                        <a:gd name="connsiteY4" fmla="*/ 2380 h 275920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1564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2985"/>
                        <a:gd name="connsiteY0" fmla="*/ 0 h 275921"/>
                        <a:gd name="connsiteX1" fmla="*/ 1152985 w 1152985"/>
                        <a:gd name="connsiteY1" fmla="*/ 2382 h 275921"/>
                        <a:gd name="connsiteX2" fmla="*/ 911564 w 1152985"/>
                        <a:gd name="connsiteY2" fmla="*/ 275921 h 275921"/>
                        <a:gd name="connsiteX3" fmla="*/ 0 w 1152985"/>
                        <a:gd name="connsiteY3" fmla="*/ 273540 h 275921"/>
                        <a:gd name="connsiteX4" fmla="*/ 238368 w 1152985"/>
                        <a:gd name="connsiteY4" fmla="*/ 0 h 275921"/>
                        <a:gd name="connsiteX0" fmla="*/ 238368 w 1152985"/>
                        <a:gd name="connsiteY0" fmla="*/ 2381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2381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16669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38368 w 1152985"/>
                        <a:gd name="connsiteY4" fmla="*/ 0 h 261633"/>
                        <a:gd name="connsiteX0" fmla="*/ 238368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38368 w 1152985"/>
                        <a:gd name="connsiteY4" fmla="*/ 2381 h 256870"/>
                        <a:gd name="connsiteX0" fmla="*/ 240750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40750 w 1152985"/>
                        <a:gd name="connsiteY4" fmla="*/ 0 h 261633"/>
                        <a:gd name="connsiteX0" fmla="*/ 240750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40750 w 1152985"/>
                        <a:gd name="connsiteY4" fmla="*/ 2381 h 256870"/>
                        <a:gd name="connsiteX0" fmla="*/ 243131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3131 w 1152985"/>
                        <a:gd name="connsiteY4" fmla="*/ 0 h 259252"/>
                        <a:gd name="connsiteX0" fmla="*/ 245512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5512 w 1152985"/>
                        <a:gd name="connsiteY4" fmla="*/ 0 h 259252"/>
                        <a:gd name="connsiteX0" fmla="*/ 250275 w 1152985"/>
                        <a:gd name="connsiteY0" fmla="*/ 0 h 256871"/>
                        <a:gd name="connsiteX1" fmla="*/ 1152985 w 1152985"/>
                        <a:gd name="connsiteY1" fmla="*/ 1 h 256871"/>
                        <a:gd name="connsiteX2" fmla="*/ 911564 w 1152985"/>
                        <a:gd name="connsiteY2" fmla="*/ 256871 h 256871"/>
                        <a:gd name="connsiteX3" fmla="*/ 0 w 1152985"/>
                        <a:gd name="connsiteY3" fmla="*/ 254490 h 256871"/>
                        <a:gd name="connsiteX4" fmla="*/ 250275 w 1152985"/>
                        <a:gd name="connsiteY4" fmla="*/ 0 h 256871"/>
                        <a:gd name="connsiteX0" fmla="*/ 250275 w 1155366"/>
                        <a:gd name="connsiteY0" fmla="*/ 0 h 256871"/>
                        <a:gd name="connsiteX1" fmla="*/ 1155366 w 1155366"/>
                        <a:gd name="connsiteY1" fmla="*/ 1 h 256871"/>
                        <a:gd name="connsiteX2" fmla="*/ 911564 w 1155366"/>
                        <a:gd name="connsiteY2" fmla="*/ 256871 h 256871"/>
                        <a:gd name="connsiteX3" fmla="*/ 0 w 1155366"/>
                        <a:gd name="connsiteY3" fmla="*/ 254490 h 256871"/>
                        <a:gd name="connsiteX4" fmla="*/ 250275 w 1155366"/>
                        <a:gd name="connsiteY4" fmla="*/ 0 h 256871"/>
                        <a:gd name="connsiteX0" fmla="*/ 250275 w 1160432"/>
                        <a:gd name="connsiteY0" fmla="*/ 0 h 256871"/>
                        <a:gd name="connsiteX1" fmla="*/ 1160432 w 1160432"/>
                        <a:gd name="connsiteY1" fmla="*/ 2534 h 256871"/>
                        <a:gd name="connsiteX2" fmla="*/ 911564 w 1160432"/>
                        <a:gd name="connsiteY2" fmla="*/ 256871 h 256871"/>
                        <a:gd name="connsiteX3" fmla="*/ 0 w 1160432"/>
                        <a:gd name="connsiteY3" fmla="*/ 254490 h 256871"/>
                        <a:gd name="connsiteX4" fmla="*/ 250275 w 1160432"/>
                        <a:gd name="connsiteY4" fmla="*/ 0 h 256871"/>
                        <a:gd name="connsiteX0" fmla="*/ 250275 w 1152833"/>
                        <a:gd name="connsiteY0" fmla="*/ 0 h 256871"/>
                        <a:gd name="connsiteX1" fmla="*/ 1152833 w 1152833"/>
                        <a:gd name="connsiteY1" fmla="*/ 12666 h 256871"/>
                        <a:gd name="connsiteX2" fmla="*/ 911564 w 1152833"/>
                        <a:gd name="connsiteY2" fmla="*/ 256871 h 256871"/>
                        <a:gd name="connsiteX3" fmla="*/ 0 w 1152833"/>
                        <a:gd name="connsiteY3" fmla="*/ 254490 h 256871"/>
                        <a:gd name="connsiteX4" fmla="*/ 250275 w 1152833"/>
                        <a:gd name="connsiteY4" fmla="*/ 0 h 256871"/>
                        <a:gd name="connsiteX0" fmla="*/ 250275 w 1157899"/>
                        <a:gd name="connsiteY0" fmla="*/ 0 h 256871"/>
                        <a:gd name="connsiteX1" fmla="*/ 1157899 w 1157899"/>
                        <a:gd name="connsiteY1" fmla="*/ 10133 h 256871"/>
                        <a:gd name="connsiteX2" fmla="*/ 911564 w 1157899"/>
                        <a:gd name="connsiteY2" fmla="*/ 256871 h 256871"/>
                        <a:gd name="connsiteX3" fmla="*/ 0 w 1157899"/>
                        <a:gd name="connsiteY3" fmla="*/ 254490 h 256871"/>
                        <a:gd name="connsiteX4" fmla="*/ 250275 w 1157899"/>
                        <a:gd name="connsiteY4" fmla="*/ 0 h 256871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47742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47742 w 1157899"/>
                        <a:gd name="connsiteY4" fmla="*/ 0 h 249272"/>
                        <a:gd name="connsiteX0" fmla="*/ 247742 w 1157899"/>
                        <a:gd name="connsiteY0" fmla="*/ 5065 h 246738"/>
                        <a:gd name="connsiteX1" fmla="*/ 1157899 w 1157899"/>
                        <a:gd name="connsiteY1" fmla="*/ 0 h 246738"/>
                        <a:gd name="connsiteX2" fmla="*/ 911564 w 1157899"/>
                        <a:gd name="connsiteY2" fmla="*/ 246738 h 246738"/>
                        <a:gd name="connsiteX3" fmla="*/ 0 w 1157899"/>
                        <a:gd name="connsiteY3" fmla="*/ 244357 h 246738"/>
                        <a:gd name="connsiteX4" fmla="*/ 247742 w 1157899"/>
                        <a:gd name="connsiteY4" fmla="*/ 5065 h 246738"/>
                        <a:gd name="connsiteX0" fmla="*/ 247742 w 1157899"/>
                        <a:gd name="connsiteY0" fmla="*/ 0 h 251805"/>
                        <a:gd name="connsiteX1" fmla="*/ 1157899 w 1157899"/>
                        <a:gd name="connsiteY1" fmla="*/ 5067 h 251805"/>
                        <a:gd name="connsiteX2" fmla="*/ 911564 w 1157899"/>
                        <a:gd name="connsiteY2" fmla="*/ 251805 h 251805"/>
                        <a:gd name="connsiteX3" fmla="*/ 0 w 1157899"/>
                        <a:gd name="connsiteY3" fmla="*/ 249424 h 251805"/>
                        <a:gd name="connsiteX4" fmla="*/ 247742 w 1157899"/>
                        <a:gd name="connsiteY4" fmla="*/ 0 h 251805"/>
                        <a:gd name="connsiteX0" fmla="*/ 245209 w 1157899"/>
                        <a:gd name="connsiteY0" fmla="*/ 0 h 246739"/>
                        <a:gd name="connsiteX1" fmla="*/ 1157899 w 1157899"/>
                        <a:gd name="connsiteY1" fmla="*/ 1 h 246739"/>
                        <a:gd name="connsiteX2" fmla="*/ 911564 w 1157899"/>
                        <a:gd name="connsiteY2" fmla="*/ 246739 h 246739"/>
                        <a:gd name="connsiteX3" fmla="*/ 0 w 1157899"/>
                        <a:gd name="connsiteY3" fmla="*/ 244358 h 246739"/>
                        <a:gd name="connsiteX4" fmla="*/ 245209 w 1157899"/>
                        <a:gd name="connsiteY4" fmla="*/ 0 h 246739"/>
                        <a:gd name="connsiteX0" fmla="*/ 252326 w 1165016"/>
                        <a:gd name="connsiteY0" fmla="*/ 0 h 246739"/>
                        <a:gd name="connsiteX1" fmla="*/ 1165016 w 1165016"/>
                        <a:gd name="connsiteY1" fmla="*/ 1 h 246739"/>
                        <a:gd name="connsiteX2" fmla="*/ 918681 w 1165016"/>
                        <a:gd name="connsiteY2" fmla="*/ 246739 h 246739"/>
                        <a:gd name="connsiteX3" fmla="*/ 0 w 1165016"/>
                        <a:gd name="connsiteY3" fmla="*/ 243342 h 246739"/>
                        <a:gd name="connsiteX4" fmla="*/ 252326 w 1165016"/>
                        <a:gd name="connsiteY4" fmla="*/ 0 h 246739"/>
                        <a:gd name="connsiteX0" fmla="*/ 253343 w 1166033"/>
                        <a:gd name="connsiteY0" fmla="*/ 0 h 246739"/>
                        <a:gd name="connsiteX1" fmla="*/ 1166033 w 1166033"/>
                        <a:gd name="connsiteY1" fmla="*/ 1 h 246739"/>
                        <a:gd name="connsiteX2" fmla="*/ 919698 w 1166033"/>
                        <a:gd name="connsiteY2" fmla="*/ 246739 h 246739"/>
                        <a:gd name="connsiteX3" fmla="*/ 0 w 1166033"/>
                        <a:gd name="connsiteY3" fmla="*/ 242325 h 246739"/>
                        <a:gd name="connsiteX4" fmla="*/ 253343 w 1166033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20715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1309 h 246739"/>
                        <a:gd name="connsiteX4" fmla="*/ 254360 w 1167050"/>
                        <a:gd name="connsiteY4" fmla="*/ 0 h 246739"/>
                        <a:gd name="connsiteX0" fmla="*/ 257410 w 1170100"/>
                        <a:gd name="connsiteY0" fmla="*/ 0 h 246739"/>
                        <a:gd name="connsiteX1" fmla="*/ 1170100 w 1170100"/>
                        <a:gd name="connsiteY1" fmla="*/ 1 h 246739"/>
                        <a:gd name="connsiteX2" fmla="*/ 919698 w 1170100"/>
                        <a:gd name="connsiteY2" fmla="*/ 246739 h 246739"/>
                        <a:gd name="connsiteX3" fmla="*/ 0 w 1170100"/>
                        <a:gd name="connsiteY3" fmla="*/ 242326 h 246739"/>
                        <a:gd name="connsiteX4" fmla="*/ 257410 w 1170100"/>
                        <a:gd name="connsiteY4" fmla="*/ 0 h 246739"/>
                        <a:gd name="connsiteX0" fmla="*/ 255376 w 1168066"/>
                        <a:gd name="connsiteY0" fmla="*/ 0 h 246739"/>
                        <a:gd name="connsiteX1" fmla="*/ 1168066 w 1168066"/>
                        <a:gd name="connsiteY1" fmla="*/ 1 h 246739"/>
                        <a:gd name="connsiteX2" fmla="*/ 917664 w 1168066"/>
                        <a:gd name="connsiteY2" fmla="*/ 246739 h 246739"/>
                        <a:gd name="connsiteX3" fmla="*/ 0 w 1168066"/>
                        <a:gd name="connsiteY3" fmla="*/ 242326 h 246739"/>
                        <a:gd name="connsiteX4" fmla="*/ 255376 w 1168066"/>
                        <a:gd name="connsiteY4" fmla="*/ 0 h 2467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8066" h="246739">
                          <a:moveTo>
                            <a:pt x="255376" y="0"/>
                          </a:moveTo>
                          <a:lnTo>
                            <a:pt x="1168066" y="1"/>
                          </a:lnTo>
                          <a:lnTo>
                            <a:pt x="917664" y="246739"/>
                          </a:lnTo>
                          <a:lnTo>
                            <a:pt x="0" y="242326"/>
                          </a:lnTo>
                          <a:lnTo>
                            <a:pt x="255376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</p:grpSp>
            <p:sp>
              <p:nvSpPr>
                <p:cNvPr id="104" name="Rectangle 103"/>
                <p:cNvSpPr/>
                <p:nvPr/>
              </p:nvSpPr>
              <p:spPr>
                <a:xfrm>
                  <a:off x="6189328" y="4469130"/>
                  <a:ext cx="30807" cy="1540343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 rot="16200000">
                  <a:off x="6925249" y="3712665"/>
                  <a:ext cx="30807" cy="1540345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4786358" y="2974893"/>
                <a:ext cx="1825776" cy="1829435"/>
                <a:chOff x="5288279" y="4191000"/>
                <a:chExt cx="1160274" cy="1162600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 flipH="1">
                  <a:off x="5288279" y="4191000"/>
                  <a:ext cx="1160274" cy="1162600"/>
                  <a:chOff x="652507" y="4857200"/>
                  <a:chExt cx="1160274" cy="1162600"/>
                </a:xfrm>
                <a:effectLst/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93000">
                        <a:schemeClr val="accent3"/>
                      </a:gs>
                      <a:gs pos="57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01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02" name="Rectangle 2"/>
                  <p:cNvSpPr/>
                  <p:nvPr/>
                </p:nvSpPr>
                <p:spPr>
                  <a:xfrm>
                    <a:off x="652507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  <p:grpSp>
            <p:nvGrpSpPr>
              <p:cNvPr id="80" name="Group 79"/>
              <p:cNvGrpSpPr/>
              <p:nvPr/>
            </p:nvGrpSpPr>
            <p:grpSpPr>
              <a:xfrm>
                <a:off x="3387664" y="1537050"/>
                <a:ext cx="1825776" cy="1829435"/>
                <a:chOff x="5288279" y="4191000"/>
                <a:chExt cx="1160274" cy="11626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 flipH="1">
                  <a:off x="5288279" y="4191000"/>
                  <a:ext cx="1160274" cy="1162600"/>
                  <a:chOff x="652507" y="4857200"/>
                  <a:chExt cx="1160274" cy="1162600"/>
                </a:xfrm>
                <a:effectLst/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93000">
                        <a:schemeClr val="accent2"/>
                      </a:gs>
                      <a:gs pos="57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94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95" name="Rectangle 2"/>
                  <p:cNvSpPr/>
                  <p:nvPr/>
                </p:nvSpPr>
                <p:spPr>
                  <a:xfrm>
                    <a:off x="652507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  <p:grpSp>
            <p:nvGrpSpPr>
              <p:cNvPr id="81" name="Group 80"/>
              <p:cNvGrpSpPr/>
              <p:nvPr/>
            </p:nvGrpSpPr>
            <p:grpSpPr>
              <a:xfrm>
                <a:off x="1976601" y="103632"/>
                <a:ext cx="1825777" cy="1829435"/>
                <a:chOff x="5288279" y="4191000"/>
                <a:chExt cx="1160275" cy="116260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 flipH="1">
                  <a:off x="5288279" y="4191000"/>
                  <a:ext cx="1160275" cy="1162600"/>
                  <a:chOff x="652506" y="4857200"/>
                  <a:chExt cx="1160275" cy="1162600"/>
                </a:xfrm>
                <a:effectLst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4">
                          <a:lumMod val="40000"/>
                          <a:lumOff val="60000"/>
                        </a:schemeClr>
                      </a:gs>
                      <a:gs pos="93000">
                        <a:schemeClr val="accent4"/>
                      </a:gs>
                      <a:gs pos="57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87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88" name="Rectangle 2"/>
                  <p:cNvSpPr/>
                  <p:nvPr/>
                </p:nvSpPr>
                <p:spPr>
                  <a:xfrm>
                    <a:off x="652506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</p:grpSp>
        <p:grpSp>
          <p:nvGrpSpPr>
            <p:cNvPr id="72" name="Group 71"/>
            <p:cNvGrpSpPr/>
            <p:nvPr/>
          </p:nvGrpSpPr>
          <p:grpSpPr>
            <a:xfrm>
              <a:off x="2362200" y="914400"/>
              <a:ext cx="5791200" cy="4869371"/>
              <a:chOff x="2362200" y="914400"/>
              <a:chExt cx="5791200" cy="486937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3789833" y="2334270"/>
                <a:ext cx="4363567" cy="3449501"/>
                <a:chOff x="3200400" y="1828800"/>
                <a:chExt cx="4671286" cy="3692760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3200400" y="1828800"/>
                  <a:ext cx="1623286" cy="558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3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648200" y="3429000"/>
                  <a:ext cx="1623286" cy="558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2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248400" y="4963180"/>
                  <a:ext cx="1623286" cy="558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1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2362200" y="914400"/>
                <a:ext cx="1516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4</a:t>
                </a:r>
                <a:endParaRPr lang="en-US" sz="24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 flipH="1">
            <a:off x="5287373" y="958806"/>
            <a:ext cx="3523328" cy="1110034"/>
            <a:chOff x="3559817" y="5213239"/>
            <a:chExt cx="3494412" cy="1346215"/>
          </a:xfrm>
        </p:grpSpPr>
        <p:cxnSp>
          <p:nvCxnSpPr>
            <p:cNvPr id="114" name="Straight Connector 113"/>
            <p:cNvCxnSpPr/>
            <p:nvPr/>
          </p:nvCxnSpPr>
          <p:spPr>
            <a:xfrm flipH="1">
              <a:off x="6164068" y="6019800"/>
              <a:ext cx="89016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 flipH="1">
              <a:off x="4057503" y="5663625"/>
              <a:ext cx="2401201" cy="895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 flipH="1">
              <a:off x="3559817" y="5213239"/>
              <a:ext cx="2677123" cy="6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4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800" u="sng" dirty="0">
                <a:solidFill>
                  <a:schemeClr val="accent4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8668672" y="3519341"/>
            <a:ext cx="3523328" cy="1122329"/>
            <a:chOff x="3559817" y="5198328"/>
            <a:chExt cx="3494412" cy="1361126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6164068" y="6019800"/>
              <a:ext cx="89016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 flipH="1">
              <a:off x="4057503" y="5663625"/>
              <a:ext cx="2401201" cy="895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 flipH="1">
              <a:off x="3559817" y="5198328"/>
              <a:ext cx="2677123" cy="6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3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</a:t>
              </a:r>
              <a:endParaRPr lang="en-US" sz="2800" u="sng" dirty="0">
                <a:solidFill>
                  <a:schemeClr val="accent3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6487" y="2676856"/>
            <a:ext cx="3479335" cy="1110034"/>
            <a:chOff x="3647146" y="5213239"/>
            <a:chExt cx="3450780" cy="134621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6207764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 flipH="1">
              <a:off x="4144830" y="5663625"/>
              <a:ext cx="2401201" cy="895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 flipH="1">
              <a:off x="3647146" y="5213239"/>
              <a:ext cx="2677125" cy="6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2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800" u="sng" dirty="0">
                <a:solidFill>
                  <a:schemeClr val="accent2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820248" y="5363622"/>
            <a:ext cx="3596805" cy="1135989"/>
            <a:chOff x="3378197" y="5213237"/>
            <a:chExt cx="3567286" cy="1377691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6055322" y="6066854"/>
              <a:ext cx="89016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 flipH="1">
              <a:off x="3875883" y="5695100"/>
              <a:ext cx="2401201" cy="895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Download this awesome  diagram. </a:t>
              </a:r>
              <a:r>
                <a:rPr lang="en-US" sz="1400" dirty="0">
                  <a:cs typeface="Arial" pitchFamily="34" charset="0"/>
                </a:rPr>
                <a:t>Bring your presentation to </a:t>
              </a:r>
              <a:r>
                <a:rPr lang="en-US" sz="1400" dirty="0" smtClean="0">
                  <a:cs typeface="Arial" pitchFamily="34" charset="0"/>
                </a:rPr>
                <a:t>life</a:t>
              </a:r>
              <a:endParaRPr lang="en-US" sz="14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 flipH="1">
              <a:off x="3378197" y="5213237"/>
              <a:ext cx="2677124" cy="6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 smtClean="0">
                  <a:solidFill>
                    <a:schemeClr val="accent6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800" u="sng" dirty="0">
                <a:solidFill>
                  <a:schemeClr val="accent6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sp>
        <p:nvSpPr>
          <p:cNvPr id="129" name="Title 1"/>
          <p:cNvSpPr>
            <a:spLocks noGrp="1"/>
          </p:cNvSpPr>
          <p:nvPr>
            <p:ph type="title"/>
          </p:nvPr>
        </p:nvSpPr>
        <p:spPr>
          <a:xfrm>
            <a:off x="5065091" y="357809"/>
            <a:ext cx="6967883" cy="967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533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ep_ma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967409"/>
            <a:ext cx="11353800" cy="5865554"/>
            <a:chOff x="-2582" y="658089"/>
            <a:chExt cx="9146582" cy="6199911"/>
          </a:xfrm>
        </p:grpSpPr>
        <p:sp>
          <p:nvSpPr>
            <p:cNvPr id="6" name="Rectangle 5"/>
            <p:cNvSpPr/>
            <p:nvPr/>
          </p:nvSpPr>
          <p:spPr>
            <a:xfrm>
              <a:off x="-2582" y="658089"/>
              <a:ext cx="9144000" cy="477938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5437469"/>
              <a:ext cx="9144000" cy="142053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33427" y="968963"/>
            <a:ext cx="7031373" cy="6117637"/>
            <a:chOff x="2107950" y="550256"/>
            <a:chExt cx="5664450" cy="6155344"/>
          </a:xfrm>
        </p:grpSpPr>
        <p:grpSp>
          <p:nvGrpSpPr>
            <p:cNvPr id="9" name="Group 8"/>
            <p:cNvGrpSpPr/>
            <p:nvPr/>
          </p:nvGrpSpPr>
          <p:grpSpPr>
            <a:xfrm>
              <a:off x="2107950" y="550256"/>
              <a:ext cx="5563509" cy="6155344"/>
              <a:chOff x="2107950" y="550256"/>
              <a:chExt cx="5563509" cy="615534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287194" y="4865268"/>
                <a:ext cx="1384265" cy="1840332"/>
                <a:chOff x="5756852" y="4051034"/>
                <a:chExt cx="1971100" cy="262051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756852" y="4051034"/>
                  <a:ext cx="1971100" cy="2620510"/>
                  <a:chOff x="4249219" y="3214619"/>
                  <a:chExt cx="2740483" cy="364338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249219" y="5330191"/>
                    <a:ext cx="2738805" cy="1527808"/>
                    <a:chOff x="6581976" y="6141491"/>
                    <a:chExt cx="1169394" cy="652332"/>
                  </a:xfrm>
                </p:grpSpPr>
                <p:sp>
                  <p:nvSpPr>
                    <p:cNvPr id="58" name="Rectangle 78"/>
                    <p:cNvSpPr/>
                    <p:nvPr/>
                  </p:nvSpPr>
                  <p:spPr>
                    <a:xfrm>
                      <a:off x="6836534" y="6393991"/>
                      <a:ext cx="914836" cy="399832"/>
                    </a:xfrm>
                    <a:custGeom>
                      <a:avLst/>
                      <a:gdLst>
                        <a:gd name="connsiteX0" fmla="*/ 0 w 2142614"/>
                        <a:gd name="connsiteY0" fmla="*/ 0 h 932718"/>
                        <a:gd name="connsiteX1" fmla="*/ 2142614 w 2142614"/>
                        <a:gd name="connsiteY1" fmla="*/ 0 h 932718"/>
                        <a:gd name="connsiteX2" fmla="*/ 2142614 w 2142614"/>
                        <a:gd name="connsiteY2" fmla="*/ 932718 h 932718"/>
                        <a:gd name="connsiteX3" fmla="*/ 0 w 2142614"/>
                        <a:gd name="connsiteY3" fmla="*/ 932718 h 932718"/>
                        <a:gd name="connsiteX4" fmla="*/ 0 w 2142614"/>
                        <a:gd name="connsiteY4" fmla="*/ 0 h 932718"/>
                        <a:gd name="connsiteX0" fmla="*/ 22302 w 2142614"/>
                        <a:gd name="connsiteY0" fmla="*/ 0 h 936435"/>
                        <a:gd name="connsiteX1" fmla="*/ 2142614 w 2142614"/>
                        <a:gd name="connsiteY1" fmla="*/ 3717 h 936435"/>
                        <a:gd name="connsiteX2" fmla="*/ 2142614 w 2142614"/>
                        <a:gd name="connsiteY2" fmla="*/ 936435 h 936435"/>
                        <a:gd name="connsiteX3" fmla="*/ 0 w 2142614"/>
                        <a:gd name="connsiteY3" fmla="*/ 936435 h 936435"/>
                        <a:gd name="connsiteX4" fmla="*/ 22302 w 2142614"/>
                        <a:gd name="connsiteY4" fmla="*/ 0 h 936435"/>
                        <a:gd name="connsiteX0" fmla="*/ 0 w 2120312"/>
                        <a:gd name="connsiteY0" fmla="*/ 0 h 936435"/>
                        <a:gd name="connsiteX1" fmla="*/ 2120312 w 2120312"/>
                        <a:gd name="connsiteY1" fmla="*/ 3717 h 936435"/>
                        <a:gd name="connsiteX2" fmla="*/ 2120312 w 2120312"/>
                        <a:gd name="connsiteY2" fmla="*/ 936435 h 936435"/>
                        <a:gd name="connsiteX3" fmla="*/ 0 w 2120312"/>
                        <a:gd name="connsiteY3" fmla="*/ 936435 h 936435"/>
                        <a:gd name="connsiteX4" fmla="*/ 0 w 212031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20312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1462"/>
                        <a:gd name="connsiteY0" fmla="*/ 0 h 936435"/>
                        <a:gd name="connsiteX1" fmla="*/ 2131462 w 2131462"/>
                        <a:gd name="connsiteY1" fmla="*/ 3717 h 936435"/>
                        <a:gd name="connsiteX2" fmla="*/ 2131461 w 2131462"/>
                        <a:gd name="connsiteY2" fmla="*/ 936435 h 936435"/>
                        <a:gd name="connsiteX3" fmla="*/ 0 w 2131462"/>
                        <a:gd name="connsiteY3" fmla="*/ 936435 h 936435"/>
                        <a:gd name="connsiteX4" fmla="*/ 0 w 2131462"/>
                        <a:gd name="connsiteY4" fmla="*/ 0 h 936435"/>
                        <a:gd name="connsiteX0" fmla="*/ 0 w 2138894"/>
                        <a:gd name="connsiteY0" fmla="*/ 1 h 936436"/>
                        <a:gd name="connsiteX1" fmla="*/ 2138894 w 2138894"/>
                        <a:gd name="connsiteY1" fmla="*/ 0 h 936436"/>
                        <a:gd name="connsiteX2" fmla="*/ 2131461 w 2138894"/>
                        <a:gd name="connsiteY2" fmla="*/ 936436 h 936436"/>
                        <a:gd name="connsiteX3" fmla="*/ 0 w 2138894"/>
                        <a:gd name="connsiteY3" fmla="*/ 936436 h 936436"/>
                        <a:gd name="connsiteX4" fmla="*/ 0 w 2138894"/>
                        <a:gd name="connsiteY4" fmla="*/ 1 h 936436"/>
                        <a:gd name="connsiteX0" fmla="*/ 0 w 2142611"/>
                        <a:gd name="connsiteY0" fmla="*/ 1 h 936437"/>
                        <a:gd name="connsiteX1" fmla="*/ 2138894 w 2142611"/>
                        <a:gd name="connsiteY1" fmla="*/ 0 h 936437"/>
                        <a:gd name="connsiteX2" fmla="*/ 2142611 w 2142611"/>
                        <a:gd name="connsiteY2" fmla="*/ 936437 h 936437"/>
                        <a:gd name="connsiteX3" fmla="*/ 0 w 2142611"/>
                        <a:gd name="connsiteY3" fmla="*/ 936436 h 936437"/>
                        <a:gd name="connsiteX4" fmla="*/ 0 w 2142611"/>
                        <a:gd name="connsiteY4" fmla="*/ 1 h 936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42611" h="936437">
                          <a:moveTo>
                            <a:pt x="0" y="1"/>
                          </a:moveTo>
                          <a:lnTo>
                            <a:pt x="2138894" y="0"/>
                          </a:lnTo>
                          <a:cubicBezTo>
                            <a:pt x="2138894" y="310906"/>
                            <a:pt x="2142611" y="625531"/>
                            <a:pt x="2142611" y="936437"/>
                          </a:cubicBezTo>
                          <a:lnTo>
                            <a:pt x="0" y="93643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2">
                            <a:lumMod val="20000"/>
                            <a:lumOff val="80000"/>
                            <a:alpha val="5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59" name="Rectangle 3"/>
                    <p:cNvSpPr/>
                    <p:nvPr/>
                  </p:nvSpPr>
                  <p:spPr>
                    <a:xfrm flipH="1">
                      <a:off x="6581976" y="6141491"/>
                      <a:ext cx="253386" cy="641642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2381 w 243846"/>
                        <a:gd name="connsiteY0" fmla="*/ 377954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2381 w 243846"/>
                        <a:gd name="connsiteY4" fmla="*/ 377954 h 1162599"/>
                        <a:gd name="connsiteX0" fmla="*/ 7143 w 243846"/>
                        <a:gd name="connsiteY0" fmla="*/ 406129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7143 w 243846"/>
                        <a:gd name="connsiteY4" fmla="*/ 406129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3846"/>
                        <a:gd name="connsiteY0" fmla="*/ 399085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4761 w 243846"/>
                        <a:gd name="connsiteY4" fmla="*/ 399085 h 1162599"/>
                        <a:gd name="connsiteX0" fmla="*/ 4761 w 244657"/>
                        <a:gd name="connsiteY0" fmla="*/ 360345 h 1123859"/>
                        <a:gd name="connsiteX1" fmla="*/ 244657 w 244657"/>
                        <a:gd name="connsiteY1" fmla="*/ 0 h 1123859"/>
                        <a:gd name="connsiteX2" fmla="*/ 243622 w 244657"/>
                        <a:gd name="connsiteY2" fmla="*/ 875293 h 1123859"/>
                        <a:gd name="connsiteX3" fmla="*/ 0 w 244657"/>
                        <a:gd name="connsiteY3" fmla="*/ 1123859 h 1123859"/>
                        <a:gd name="connsiteX4" fmla="*/ 4761 w 244657"/>
                        <a:gd name="connsiteY4" fmla="*/ 360345 h 1123859"/>
                        <a:gd name="connsiteX0" fmla="*/ 4761 w 244657"/>
                        <a:gd name="connsiteY0" fmla="*/ 335691 h 1099205"/>
                        <a:gd name="connsiteX1" fmla="*/ 244657 w 244657"/>
                        <a:gd name="connsiteY1" fmla="*/ 0 h 1099205"/>
                        <a:gd name="connsiteX2" fmla="*/ 243622 w 244657"/>
                        <a:gd name="connsiteY2" fmla="*/ 850639 h 1099205"/>
                        <a:gd name="connsiteX3" fmla="*/ 0 w 244657"/>
                        <a:gd name="connsiteY3" fmla="*/ 1099205 h 1099205"/>
                        <a:gd name="connsiteX4" fmla="*/ 4761 w 244657"/>
                        <a:gd name="connsiteY4" fmla="*/ 335691 h 1099205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4761 w 243846"/>
                        <a:gd name="connsiteY0" fmla="*/ 363866 h 1127380"/>
                        <a:gd name="connsiteX1" fmla="*/ 242276 w 243846"/>
                        <a:gd name="connsiteY1" fmla="*/ 0 h 1127380"/>
                        <a:gd name="connsiteX2" fmla="*/ 243622 w 243846"/>
                        <a:gd name="connsiteY2" fmla="*/ 878814 h 1127380"/>
                        <a:gd name="connsiteX3" fmla="*/ 0 w 243846"/>
                        <a:gd name="connsiteY3" fmla="*/ 1127380 h 1127380"/>
                        <a:gd name="connsiteX4" fmla="*/ 4761 w 243846"/>
                        <a:gd name="connsiteY4" fmla="*/ 363866 h 1127380"/>
                        <a:gd name="connsiteX0" fmla="*/ 0 w 243847"/>
                        <a:gd name="connsiteY0" fmla="*/ 363866 h 1127380"/>
                        <a:gd name="connsiteX1" fmla="*/ 242277 w 243847"/>
                        <a:gd name="connsiteY1" fmla="*/ 0 h 1127380"/>
                        <a:gd name="connsiteX2" fmla="*/ 243623 w 243847"/>
                        <a:gd name="connsiteY2" fmla="*/ 878814 h 1127380"/>
                        <a:gd name="connsiteX3" fmla="*/ 1 w 243847"/>
                        <a:gd name="connsiteY3" fmla="*/ 1127380 h 1127380"/>
                        <a:gd name="connsiteX4" fmla="*/ 0 w 243847"/>
                        <a:gd name="connsiteY4" fmla="*/ 363866 h 1127380"/>
                        <a:gd name="connsiteX0" fmla="*/ 2380 w 246227"/>
                        <a:gd name="connsiteY0" fmla="*/ 363866 h 1046376"/>
                        <a:gd name="connsiteX1" fmla="*/ 244657 w 246227"/>
                        <a:gd name="connsiteY1" fmla="*/ 0 h 1046376"/>
                        <a:gd name="connsiteX2" fmla="*/ 246003 w 246227"/>
                        <a:gd name="connsiteY2" fmla="*/ 878814 h 1046376"/>
                        <a:gd name="connsiteX3" fmla="*/ 0 w 246227"/>
                        <a:gd name="connsiteY3" fmla="*/ 1046376 h 1046376"/>
                        <a:gd name="connsiteX4" fmla="*/ 2380 w 246227"/>
                        <a:gd name="connsiteY4" fmla="*/ 363866 h 1046376"/>
                        <a:gd name="connsiteX0" fmla="*/ 2380 w 244657"/>
                        <a:gd name="connsiteY0" fmla="*/ 363866 h 1046376"/>
                        <a:gd name="connsiteX1" fmla="*/ 244657 w 244657"/>
                        <a:gd name="connsiteY1" fmla="*/ 0 h 1046376"/>
                        <a:gd name="connsiteX2" fmla="*/ 243621 w 244657"/>
                        <a:gd name="connsiteY2" fmla="*/ 875292 h 1046376"/>
                        <a:gd name="connsiteX3" fmla="*/ 0 w 244657"/>
                        <a:gd name="connsiteY3" fmla="*/ 1046376 h 1046376"/>
                        <a:gd name="connsiteX4" fmla="*/ 2380 w 244657"/>
                        <a:gd name="connsiteY4" fmla="*/ 363866 h 1046376"/>
                        <a:gd name="connsiteX0" fmla="*/ 0 w 250212"/>
                        <a:gd name="connsiteY0" fmla="*/ 387629 h 1046376"/>
                        <a:gd name="connsiteX1" fmla="*/ 250212 w 250212"/>
                        <a:gd name="connsiteY1" fmla="*/ 0 h 1046376"/>
                        <a:gd name="connsiteX2" fmla="*/ 249176 w 250212"/>
                        <a:gd name="connsiteY2" fmla="*/ 875292 h 1046376"/>
                        <a:gd name="connsiteX3" fmla="*/ 5555 w 250212"/>
                        <a:gd name="connsiteY3" fmla="*/ 1046376 h 1046376"/>
                        <a:gd name="connsiteX4" fmla="*/ 0 w 250212"/>
                        <a:gd name="connsiteY4" fmla="*/ 387629 h 1046376"/>
                        <a:gd name="connsiteX0" fmla="*/ 0 w 250212"/>
                        <a:gd name="connsiteY0" fmla="*/ 395550 h 1054297"/>
                        <a:gd name="connsiteX1" fmla="*/ 250212 w 250212"/>
                        <a:gd name="connsiteY1" fmla="*/ 0 h 1054297"/>
                        <a:gd name="connsiteX2" fmla="*/ 249176 w 250212"/>
                        <a:gd name="connsiteY2" fmla="*/ 883213 h 1054297"/>
                        <a:gd name="connsiteX3" fmla="*/ 5555 w 250212"/>
                        <a:gd name="connsiteY3" fmla="*/ 1054297 h 1054297"/>
                        <a:gd name="connsiteX4" fmla="*/ 0 w 250212"/>
                        <a:gd name="connsiteY4" fmla="*/ 395550 h 1054297"/>
                        <a:gd name="connsiteX0" fmla="*/ 0 w 253386"/>
                        <a:gd name="connsiteY0" fmla="*/ 408752 h 1067499"/>
                        <a:gd name="connsiteX1" fmla="*/ 253386 w 253386"/>
                        <a:gd name="connsiteY1" fmla="*/ 0 h 1067499"/>
                        <a:gd name="connsiteX2" fmla="*/ 249176 w 253386"/>
                        <a:gd name="connsiteY2" fmla="*/ 896415 h 1067499"/>
                        <a:gd name="connsiteX3" fmla="*/ 5555 w 253386"/>
                        <a:gd name="connsiteY3" fmla="*/ 1067499 h 1067499"/>
                        <a:gd name="connsiteX4" fmla="*/ 0 w 253386"/>
                        <a:gd name="connsiteY4" fmla="*/ 408752 h 1067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386" h="1067499">
                          <a:moveTo>
                            <a:pt x="0" y="408752"/>
                          </a:moveTo>
                          <a:cubicBezTo>
                            <a:pt x="64090" y="297202"/>
                            <a:pt x="186914" y="97462"/>
                            <a:pt x="253386" y="0"/>
                          </a:cubicBezTo>
                          <a:cubicBezTo>
                            <a:pt x="252246" y="315790"/>
                            <a:pt x="250316" y="580625"/>
                            <a:pt x="249176" y="896415"/>
                          </a:cubicBezTo>
                          <a:lnTo>
                            <a:pt x="5555" y="1067499"/>
                          </a:lnTo>
                          <a:cubicBezTo>
                            <a:pt x="5555" y="760166"/>
                            <a:pt x="0" y="716085"/>
                            <a:pt x="0" y="4087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tx2">
                            <a:lumMod val="40000"/>
                            <a:lumOff val="60000"/>
                          </a:schemeClr>
                        </a:gs>
                        <a:gs pos="0">
                          <a:schemeClr val="bg1">
                            <a:alpha val="0"/>
                          </a:schemeClr>
                        </a:gs>
                      </a:gsLst>
                      <a:lin ang="16200000" scaled="1"/>
                    </a:gra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 flipH="1">
                    <a:off x="4253205" y="3214619"/>
                    <a:ext cx="2736497" cy="2715747"/>
                    <a:chOff x="644372" y="4857200"/>
                    <a:chExt cx="1168409" cy="1159549"/>
                  </a:xfrm>
                  <a:effectLst/>
                </p:grpSpPr>
                <p:sp>
                  <p:nvSpPr>
                    <p:cNvPr id="55" name="Rectangle 3"/>
                    <p:cNvSpPr/>
                    <p:nvPr/>
                  </p:nvSpPr>
                  <p:spPr>
                    <a:xfrm>
                      <a:off x="1558768" y="4857200"/>
                      <a:ext cx="254013" cy="115954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914400"/>
                        <a:gd name="connsiteY0" fmla="*/ 269631 h 1184031"/>
                        <a:gd name="connsiteX1" fmla="*/ 242277 w 914400"/>
                        <a:gd name="connsiteY1" fmla="*/ 0 h 1184031"/>
                        <a:gd name="connsiteX2" fmla="*/ 914400 w 914400"/>
                        <a:gd name="connsiteY2" fmla="*/ 1184031 h 1184031"/>
                        <a:gd name="connsiteX3" fmla="*/ 0 w 914400"/>
                        <a:gd name="connsiteY3" fmla="*/ 1184031 h 1184031"/>
                        <a:gd name="connsiteX4" fmla="*/ 0 w 914400"/>
                        <a:gd name="connsiteY4" fmla="*/ 269631 h 1184031"/>
                        <a:gd name="connsiteX0" fmla="*/ 0 w 257908"/>
                        <a:gd name="connsiteY0" fmla="*/ 269631 h 1184031"/>
                        <a:gd name="connsiteX1" fmla="*/ 242277 w 257908"/>
                        <a:gd name="connsiteY1" fmla="*/ 0 h 1184031"/>
                        <a:gd name="connsiteX2" fmla="*/ 257908 w 257908"/>
                        <a:gd name="connsiteY2" fmla="*/ 937846 h 1184031"/>
                        <a:gd name="connsiteX3" fmla="*/ 0 w 257908"/>
                        <a:gd name="connsiteY3" fmla="*/ 1184031 h 1184031"/>
                        <a:gd name="connsiteX4" fmla="*/ 0 w 257908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3084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5527"/>
                        <a:gd name="connsiteY0" fmla="*/ 269631 h 1184031"/>
                        <a:gd name="connsiteX1" fmla="*/ 242277 w 255527"/>
                        <a:gd name="connsiteY1" fmla="*/ 0 h 1184031"/>
                        <a:gd name="connsiteX2" fmla="*/ 255527 w 255527"/>
                        <a:gd name="connsiteY2" fmla="*/ 935465 h 1184031"/>
                        <a:gd name="connsiteX3" fmla="*/ 0 w 255527"/>
                        <a:gd name="connsiteY3" fmla="*/ 1184031 h 1184031"/>
                        <a:gd name="connsiteX4" fmla="*/ 0 w 255527"/>
                        <a:gd name="connsiteY4" fmla="*/ 269631 h 1184031"/>
                        <a:gd name="connsiteX0" fmla="*/ 0 w 253146"/>
                        <a:gd name="connsiteY0" fmla="*/ 269631 h 1184031"/>
                        <a:gd name="connsiteX1" fmla="*/ 242277 w 253146"/>
                        <a:gd name="connsiteY1" fmla="*/ 0 h 1184031"/>
                        <a:gd name="connsiteX2" fmla="*/ 253146 w 253146"/>
                        <a:gd name="connsiteY2" fmla="*/ 930703 h 1184031"/>
                        <a:gd name="connsiteX3" fmla="*/ 0 w 253146"/>
                        <a:gd name="connsiteY3" fmla="*/ 1184031 h 1184031"/>
                        <a:gd name="connsiteX4" fmla="*/ 0 w 253146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38858 w 242277"/>
                        <a:gd name="connsiteY2" fmla="*/ 947371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9631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9631 h 1184031"/>
                        <a:gd name="connsiteX0" fmla="*/ 0 w 242277"/>
                        <a:gd name="connsiteY0" fmla="*/ 262032 h 1184031"/>
                        <a:gd name="connsiteX1" fmla="*/ 242277 w 242277"/>
                        <a:gd name="connsiteY1" fmla="*/ 0 h 1184031"/>
                        <a:gd name="connsiteX2" fmla="*/ 241240 w 242277"/>
                        <a:gd name="connsiteY2" fmla="*/ 944990 h 1184031"/>
                        <a:gd name="connsiteX3" fmla="*/ 0 w 242277"/>
                        <a:gd name="connsiteY3" fmla="*/ 1184031 h 1184031"/>
                        <a:gd name="connsiteX4" fmla="*/ 0 w 242277"/>
                        <a:gd name="connsiteY4" fmla="*/ 262032 h 1184031"/>
                        <a:gd name="connsiteX0" fmla="*/ 0 w 244658"/>
                        <a:gd name="connsiteY0" fmla="*/ 269175 h 1191174"/>
                        <a:gd name="connsiteX1" fmla="*/ 244658 w 244658"/>
                        <a:gd name="connsiteY1" fmla="*/ 0 h 1191174"/>
                        <a:gd name="connsiteX2" fmla="*/ 241240 w 244658"/>
                        <a:gd name="connsiteY2" fmla="*/ 952133 h 1191174"/>
                        <a:gd name="connsiteX3" fmla="*/ 0 w 244658"/>
                        <a:gd name="connsiteY3" fmla="*/ 1191174 h 1191174"/>
                        <a:gd name="connsiteX4" fmla="*/ 0 w 244658"/>
                        <a:gd name="connsiteY4" fmla="*/ 269175 h 1191174"/>
                        <a:gd name="connsiteX0" fmla="*/ 0 w 242277"/>
                        <a:gd name="connsiteY0" fmla="*/ 271556 h 1193555"/>
                        <a:gd name="connsiteX1" fmla="*/ 242277 w 242277"/>
                        <a:gd name="connsiteY1" fmla="*/ 0 h 1193555"/>
                        <a:gd name="connsiteX2" fmla="*/ 241240 w 242277"/>
                        <a:gd name="connsiteY2" fmla="*/ 954514 h 1193555"/>
                        <a:gd name="connsiteX3" fmla="*/ 0 w 242277"/>
                        <a:gd name="connsiteY3" fmla="*/ 1193555 h 1193555"/>
                        <a:gd name="connsiteX4" fmla="*/ 0 w 242277"/>
                        <a:gd name="connsiteY4" fmla="*/ 271556 h 1193555"/>
                        <a:gd name="connsiteX0" fmla="*/ 0 w 241384"/>
                        <a:gd name="connsiteY0" fmla="*/ 262031 h 1184030"/>
                        <a:gd name="connsiteX1" fmla="*/ 237514 w 241384"/>
                        <a:gd name="connsiteY1" fmla="*/ 0 h 1184030"/>
                        <a:gd name="connsiteX2" fmla="*/ 241240 w 241384"/>
                        <a:gd name="connsiteY2" fmla="*/ 944989 h 1184030"/>
                        <a:gd name="connsiteX3" fmla="*/ 0 w 241384"/>
                        <a:gd name="connsiteY3" fmla="*/ 1184030 h 1184030"/>
                        <a:gd name="connsiteX4" fmla="*/ 0 w 241384"/>
                        <a:gd name="connsiteY4" fmla="*/ 262031 h 1184030"/>
                        <a:gd name="connsiteX0" fmla="*/ 0 w 241464"/>
                        <a:gd name="connsiteY0" fmla="*/ 252506 h 1174505"/>
                        <a:gd name="connsiteX1" fmla="*/ 239895 w 241464"/>
                        <a:gd name="connsiteY1" fmla="*/ 0 h 1174505"/>
                        <a:gd name="connsiteX2" fmla="*/ 241240 w 241464"/>
                        <a:gd name="connsiteY2" fmla="*/ 935464 h 1174505"/>
                        <a:gd name="connsiteX3" fmla="*/ 0 w 241464"/>
                        <a:gd name="connsiteY3" fmla="*/ 1174505 h 1174505"/>
                        <a:gd name="connsiteX4" fmla="*/ 0 w 241464"/>
                        <a:gd name="connsiteY4" fmla="*/ 252506 h 1174505"/>
                        <a:gd name="connsiteX0" fmla="*/ 0 w 241464"/>
                        <a:gd name="connsiteY0" fmla="*/ 242981 h 1164980"/>
                        <a:gd name="connsiteX1" fmla="*/ 239895 w 241464"/>
                        <a:gd name="connsiteY1" fmla="*/ 0 h 1164980"/>
                        <a:gd name="connsiteX2" fmla="*/ 241240 w 241464"/>
                        <a:gd name="connsiteY2" fmla="*/ 925939 h 1164980"/>
                        <a:gd name="connsiteX3" fmla="*/ 0 w 241464"/>
                        <a:gd name="connsiteY3" fmla="*/ 1164980 h 1164980"/>
                        <a:gd name="connsiteX4" fmla="*/ 0 w 241464"/>
                        <a:gd name="connsiteY4" fmla="*/ 242981 h 1164980"/>
                        <a:gd name="connsiteX0" fmla="*/ 0 w 242276"/>
                        <a:gd name="connsiteY0" fmla="*/ 245362 h 1167361"/>
                        <a:gd name="connsiteX1" fmla="*/ 242276 w 242276"/>
                        <a:gd name="connsiteY1" fmla="*/ 0 h 1167361"/>
                        <a:gd name="connsiteX2" fmla="*/ 241240 w 242276"/>
                        <a:gd name="connsiteY2" fmla="*/ 928320 h 1167361"/>
                        <a:gd name="connsiteX3" fmla="*/ 0 w 242276"/>
                        <a:gd name="connsiteY3" fmla="*/ 1167361 h 1167361"/>
                        <a:gd name="connsiteX4" fmla="*/ 0 w 242276"/>
                        <a:gd name="connsiteY4" fmla="*/ 245362 h 1167361"/>
                        <a:gd name="connsiteX0" fmla="*/ 0 w 242276"/>
                        <a:gd name="connsiteY0" fmla="*/ 250125 h 1172124"/>
                        <a:gd name="connsiteX1" fmla="*/ 242276 w 242276"/>
                        <a:gd name="connsiteY1" fmla="*/ 0 h 1172124"/>
                        <a:gd name="connsiteX2" fmla="*/ 241240 w 242276"/>
                        <a:gd name="connsiteY2" fmla="*/ 933083 h 1172124"/>
                        <a:gd name="connsiteX3" fmla="*/ 0 w 242276"/>
                        <a:gd name="connsiteY3" fmla="*/ 1172124 h 1172124"/>
                        <a:gd name="connsiteX4" fmla="*/ 0 w 242276"/>
                        <a:gd name="connsiteY4" fmla="*/ 250125 h 1172124"/>
                        <a:gd name="connsiteX0" fmla="*/ 0 w 242276"/>
                        <a:gd name="connsiteY0" fmla="*/ 240600 h 1162599"/>
                        <a:gd name="connsiteX1" fmla="*/ 242276 w 242276"/>
                        <a:gd name="connsiteY1" fmla="*/ 0 h 1162599"/>
                        <a:gd name="connsiteX2" fmla="*/ 241240 w 242276"/>
                        <a:gd name="connsiteY2" fmla="*/ 923558 h 1162599"/>
                        <a:gd name="connsiteX3" fmla="*/ 0 w 242276"/>
                        <a:gd name="connsiteY3" fmla="*/ 1162599 h 1162599"/>
                        <a:gd name="connsiteX4" fmla="*/ 0 w 24227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25940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0 w 243846"/>
                        <a:gd name="connsiteY0" fmla="*/ 240600 h 1162599"/>
                        <a:gd name="connsiteX1" fmla="*/ 242276 w 243846"/>
                        <a:gd name="connsiteY1" fmla="*/ 0 h 1162599"/>
                        <a:gd name="connsiteX2" fmla="*/ 243622 w 243846"/>
                        <a:gd name="connsiteY2" fmla="*/ 914033 h 1162599"/>
                        <a:gd name="connsiteX3" fmla="*/ 0 w 243846"/>
                        <a:gd name="connsiteY3" fmla="*/ 1162599 h 1162599"/>
                        <a:gd name="connsiteX4" fmla="*/ 0 w 243846"/>
                        <a:gd name="connsiteY4" fmla="*/ 240600 h 1162599"/>
                        <a:gd name="connsiteX0" fmla="*/ 10167 w 254013"/>
                        <a:gd name="connsiteY0" fmla="*/ 2406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10167 w 254013"/>
                        <a:gd name="connsiteY4" fmla="*/ 240600 h 1159549"/>
                        <a:gd name="connsiteX0" fmla="*/ 0 w 254013"/>
                        <a:gd name="connsiteY0" fmla="*/ 246700 h 1159549"/>
                        <a:gd name="connsiteX1" fmla="*/ 252443 w 254013"/>
                        <a:gd name="connsiteY1" fmla="*/ 0 h 1159549"/>
                        <a:gd name="connsiteX2" fmla="*/ 253789 w 254013"/>
                        <a:gd name="connsiteY2" fmla="*/ 914033 h 1159549"/>
                        <a:gd name="connsiteX3" fmla="*/ 0 w 254013"/>
                        <a:gd name="connsiteY3" fmla="*/ 1159549 h 1159549"/>
                        <a:gd name="connsiteX4" fmla="*/ 0 w 254013"/>
                        <a:gd name="connsiteY4" fmla="*/ 246700 h 1159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013" h="1159549">
                          <a:moveTo>
                            <a:pt x="0" y="246700"/>
                          </a:moveTo>
                          <a:cubicBezTo>
                            <a:pt x="80759" y="163325"/>
                            <a:pt x="171684" y="83375"/>
                            <a:pt x="252443" y="0"/>
                          </a:cubicBezTo>
                          <a:cubicBezTo>
                            <a:pt x="251303" y="315790"/>
                            <a:pt x="254929" y="598243"/>
                            <a:pt x="253789" y="914033"/>
                          </a:cubicBezTo>
                          <a:lnTo>
                            <a:pt x="0" y="1159549"/>
                          </a:lnTo>
                          <a:lnTo>
                            <a:pt x="0" y="24670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75000"/>
                      </a:schemeClr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645391" y="5101883"/>
                      <a:ext cx="914400" cy="9144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93000">
                          <a:schemeClr val="tx2"/>
                        </a:gs>
                        <a:gs pos="57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 w="317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57" name="Rectangle 2"/>
                    <p:cNvSpPr/>
                    <p:nvPr/>
                  </p:nvSpPr>
                  <p:spPr>
                    <a:xfrm>
                      <a:off x="644372" y="4861043"/>
                      <a:ext cx="1168066" cy="246739"/>
                    </a:xfrm>
                    <a:custGeom>
                      <a:avLst/>
                      <a:gdLst>
                        <a:gd name="connsiteX0" fmla="*/ 0 w 914400"/>
                        <a:gd name="connsiteY0" fmla="*/ 0 h 914400"/>
                        <a:gd name="connsiteX1" fmla="*/ 914400 w 914400"/>
                        <a:gd name="connsiteY1" fmla="*/ 0 h 914400"/>
                        <a:gd name="connsiteX2" fmla="*/ 914400 w 914400"/>
                        <a:gd name="connsiteY2" fmla="*/ 914400 h 914400"/>
                        <a:gd name="connsiteX3" fmla="*/ 0 w 914400"/>
                        <a:gd name="connsiteY3" fmla="*/ 914400 h 914400"/>
                        <a:gd name="connsiteX4" fmla="*/ 0 w 914400"/>
                        <a:gd name="connsiteY4" fmla="*/ 0 h 914400"/>
                        <a:gd name="connsiteX0" fmla="*/ 0 w 1144953"/>
                        <a:gd name="connsiteY0" fmla="*/ 0 h 914400"/>
                        <a:gd name="connsiteX1" fmla="*/ 1144953 w 1144953"/>
                        <a:gd name="connsiteY1" fmla="*/ 648677 h 914400"/>
                        <a:gd name="connsiteX2" fmla="*/ 914400 w 1144953"/>
                        <a:gd name="connsiteY2" fmla="*/ 914400 h 914400"/>
                        <a:gd name="connsiteX3" fmla="*/ 0 w 1144953"/>
                        <a:gd name="connsiteY3" fmla="*/ 914400 h 914400"/>
                        <a:gd name="connsiteX4" fmla="*/ 0 w 1144953"/>
                        <a:gd name="connsiteY4" fmla="*/ 0 h 914400"/>
                        <a:gd name="connsiteX0" fmla="*/ 222738 w 1144953"/>
                        <a:gd name="connsiteY0" fmla="*/ 0 h 285262"/>
                        <a:gd name="connsiteX1" fmla="*/ 1144953 w 1144953"/>
                        <a:gd name="connsiteY1" fmla="*/ 19539 h 285262"/>
                        <a:gd name="connsiteX2" fmla="*/ 914400 w 1144953"/>
                        <a:gd name="connsiteY2" fmla="*/ 285262 h 285262"/>
                        <a:gd name="connsiteX3" fmla="*/ 0 w 1144953"/>
                        <a:gd name="connsiteY3" fmla="*/ 285262 h 285262"/>
                        <a:gd name="connsiteX4" fmla="*/ 222738 w 1144953"/>
                        <a:gd name="connsiteY4" fmla="*/ 0 h 285262"/>
                        <a:gd name="connsiteX0" fmla="*/ 257907 w 1144953"/>
                        <a:gd name="connsiteY0" fmla="*/ 15630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257907 w 1144953"/>
                        <a:gd name="connsiteY4" fmla="*/ 15630 h 265723"/>
                        <a:gd name="connsiteX0" fmla="*/ 320430 w 1144953"/>
                        <a:gd name="connsiteY0" fmla="*/ 42983 h 265723"/>
                        <a:gd name="connsiteX1" fmla="*/ 1144953 w 1144953"/>
                        <a:gd name="connsiteY1" fmla="*/ 0 h 265723"/>
                        <a:gd name="connsiteX2" fmla="*/ 914400 w 1144953"/>
                        <a:gd name="connsiteY2" fmla="*/ 265723 h 265723"/>
                        <a:gd name="connsiteX3" fmla="*/ 0 w 1144953"/>
                        <a:gd name="connsiteY3" fmla="*/ 265723 h 265723"/>
                        <a:gd name="connsiteX4" fmla="*/ 320430 w 1144953"/>
                        <a:gd name="connsiteY4" fmla="*/ 42983 h 265723"/>
                        <a:gd name="connsiteX0" fmla="*/ 320430 w 1160584"/>
                        <a:gd name="connsiteY0" fmla="*/ 50798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320430 w 1160584"/>
                        <a:gd name="connsiteY4" fmla="*/ 50798 h 273538"/>
                        <a:gd name="connsiteX0" fmla="*/ 222737 w 1160584"/>
                        <a:gd name="connsiteY0" fmla="*/ 0 h 285263"/>
                        <a:gd name="connsiteX1" fmla="*/ 1160584 w 1160584"/>
                        <a:gd name="connsiteY1" fmla="*/ 11725 h 285263"/>
                        <a:gd name="connsiteX2" fmla="*/ 914400 w 1160584"/>
                        <a:gd name="connsiteY2" fmla="*/ 285263 h 285263"/>
                        <a:gd name="connsiteX3" fmla="*/ 0 w 1160584"/>
                        <a:gd name="connsiteY3" fmla="*/ 285263 h 285263"/>
                        <a:gd name="connsiteX4" fmla="*/ 222737 w 1160584"/>
                        <a:gd name="connsiteY4" fmla="*/ 0 h 285263"/>
                        <a:gd name="connsiteX0" fmla="*/ 222737 w 1160584"/>
                        <a:gd name="connsiteY0" fmla="*/ 3905 h 273538"/>
                        <a:gd name="connsiteX1" fmla="*/ 1160584 w 1160584"/>
                        <a:gd name="connsiteY1" fmla="*/ 0 h 273538"/>
                        <a:gd name="connsiteX2" fmla="*/ 914400 w 1160584"/>
                        <a:gd name="connsiteY2" fmla="*/ 273538 h 273538"/>
                        <a:gd name="connsiteX3" fmla="*/ 0 w 1160584"/>
                        <a:gd name="connsiteY3" fmla="*/ 273538 h 273538"/>
                        <a:gd name="connsiteX4" fmla="*/ 222737 w 1160584"/>
                        <a:gd name="connsiteY4" fmla="*/ 3905 h 273538"/>
                        <a:gd name="connsiteX0" fmla="*/ 242275 w 1160584"/>
                        <a:gd name="connsiteY0" fmla="*/ 0 h 281356"/>
                        <a:gd name="connsiteX1" fmla="*/ 1160584 w 1160584"/>
                        <a:gd name="connsiteY1" fmla="*/ 7818 h 281356"/>
                        <a:gd name="connsiteX2" fmla="*/ 914400 w 1160584"/>
                        <a:gd name="connsiteY2" fmla="*/ 281356 h 281356"/>
                        <a:gd name="connsiteX3" fmla="*/ 0 w 1160584"/>
                        <a:gd name="connsiteY3" fmla="*/ 281356 h 281356"/>
                        <a:gd name="connsiteX4" fmla="*/ 242275 w 1160584"/>
                        <a:gd name="connsiteY4" fmla="*/ 0 h 281356"/>
                        <a:gd name="connsiteX0" fmla="*/ 238368 w 1160584"/>
                        <a:gd name="connsiteY0" fmla="*/ 0 h 273540"/>
                        <a:gd name="connsiteX1" fmla="*/ 1160584 w 1160584"/>
                        <a:gd name="connsiteY1" fmla="*/ 2 h 273540"/>
                        <a:gd name="connsiteX2" fmla="*/ 914400 w 1160584"/>
                        <a:gd name="connsiteY2" fmla="*/ 273540 h 273540"/>
                        <a:gd name="connsiteX3" fmla="*/ 0 w 1160584"/>
                        <a:gd name="connsiteY3" fmla="*/ 273540 h 273540"/>
                        <a:gd name="connsiteX4" fmla="*/ 238368 w 1160584"/>
                        <a:gd name="connsiteY4" fmla="*/ 0 h 273540"/>
                        <a:gd name="connsiteX0" fmla="*/ 238368 w 1160584"/>
                        <a:gd name="connsiteY0" fmla="*/ 0 h 275921"/>
                        <a:gd name="connsiteX1" fmla="*/ 1160584 w 1160584"/>
                        <a:gd name="connsiteY1" fmla="*/ 2 h 275921"/>
                        <a:gd name="connsiteX2" fmla="*/ 921544 w 1160584"/>
                        <a:gd name="connsiteY2" fmla="*/ 275921 h 275921"/>
                        <a:gd name="connsiteX3" fmla="*/ 0 w 1160584"/>
                        <a:gd name="connsiteY3" fmla="*/ 273540 h 275921"/>
                        <a:gd name="connsiteX4" fmla="*/ 238368 w 1160584"/>
                        <a:gd name="connsiteY4" fmla="*/ 0 h 275921"/>
                        <a:gd name="connsiteX0" fmla="*/ 238368 w 1162965"/>
                        <a:gd name="connsiteY0" fmla="*/ 0 h 275921"/>
                        <a:gd name="connsiteX1" fmla="*/ 1162965 w 1162965"/>
                        <a:gd name="connsiteY1" fmla="*/ 2383 h 275921"/>
                        <a:gd name="connsiteX2" fmla="*/ 921544 w 1162965"/>
                        <a:gd name="connsiteY2" fmla="*/ 275921 h 275921"/>
                        <a:gd name="connsiteX3" fmla="*/ 0 w 1162965"/>
                        <a:gd name="connsiteY3" fmla="*/ 273540 h 275921"/>
                        <a:gd name="connsiteX4" fmla="*/ 238368 w 1162965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21544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5366"/>
                        <a:gd name="connsiteY0" fmla="*/ 0 h 275921"/>
                        <a:gd name="connsiteX1" fmla="*/ 1155366 w 1155366"/>
                        <a:gd name="connsiteY1" fmla="*/ 2383 h 275921"/>
                        <a:gd name="connsiteX2" fmla="*/ 913945 w 1155366"/>
                        <a:gd name="connsiteY2" fmla="*/ 275921 h 275921"/>
                        <a:gd name="connsiteX3" fmla="*/ 0 w 1155366"/>
                        <a:gd name="connsiteY3" fmla="*/ 273540 h 275921"/>
                        <a:gd name="connsiteX4" fmla="*/ 238368 w 1155366"/>
                        <a:gd name="connsiteY4" fmla="*/ 0 h 275921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3945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7747"/>
                        <a:gd name="connsiteY0" fmla="*/ 2380 h 275920"/>
                        <a:gd name="connsiteX1" fmla="*/ 1157747 w 1157747"/>
                        <a:gd name="connsiteY1" fmla="*/ 0 h 275920"/>
                        <a:gd name="connsiteX2" fmla="*/ 916326 w 1157747"/>
                        <a:gd name="connsiteY2" fmla="*/ 273539 h 275920"/>
                        <a:gd name="connsiteX3" fmla="*/ 0 w 1157747"/>
                        <a:gd name="connsiteY3" fmla="*/ 275920 h 275920"/>
                        <a:gd name="connsiteX4" fmla="*/ 238368 w 1157747"/>
                        <a:gd name="connsiteY4" fmla="*/ 2380 h 275920"/>
                        <a:gd name="connsiteX0" fmla="*/ 238368 w 1157747"/>
                        <a:gd name="connsiteY0" fmla="*/ 2380 h 278301"/>
                        <a:gd name="connsiteX1" fmla="*/ 1157747 w 1157747"/>
                        <a:gd name="connsiteY1" fmla="*/ 0 h 278301"/>
                        <a:gd name="connsiteX2" fmla="*/ 911564 w 1157747"/>
                        <a:gd name="connsiteY2" fmla="*/ 278301 h 278301"/>
                        <a:gd name="connsiteX3" fmla="*/ 0 w 1157747"/>
                        <a:gd name="connsiteY3" fmla="*/ 275920 h 278301"/>
                        <a:gd name="connsiteX4" fmla="*/ 238368 w 1157747"/>
                        <a:gd name="connsiteY4" fmla="*/ 2380 h 278301"/>
                        <a:gd name="connsiteX0" fmla="*/ 238368 w 1152985"/>
                        <a:gd name="connsiteY0" fmla="*/ 0 h 275921"/>
                        <a:gd name="connsiteX1" fmla="*/ 1152985 w 1152985"/>
                        <a:gd name="connsiteY1" fmla="*/ 2382 h 275921"/>
                        <a:gd name="connsiteX2" fmla="*/ 911564 w 1152985"/>
                        <a:gd name="connsiteY2" fmla="*/ 275921 h 275921"/>
                        <a:gd name="connsiteX3" fmla="*/ 0 w 1152985"/>
                        <a:gd name="connsiteY3" fmla="*/ 273540 h 275921"/>
                        <a:gd name="connsiteX4" fmla="*/ 238368 w 1152985"/>
                        <a:gd name="connsiteY4" fmla="*/ 0 h 275921"/>
                        <a:gd name="connsiteX0" fmla="*/ 238368 w 1152985"/>
                        <a:gd name="connsiteY0" fmla="*/ 2381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2381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0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73539"/>
                        <a:gd name="connsiteX1" fmla="*/ 1152985 w 1152985"/>
                        <a:gd name="connsiteY1" fmla="*/ 16669 h 273539"/>
                        <a:gd name="connsiteX2" fmla="*/ 911564 w 1152985"/>
                        <a:gd name="connsiteY2" fmla="*/ 273539 h 273539"/>
                        <a:gd name="connsiteX3" fmla="*/ 0 w 1152985"/>
                        <a:gd name="connsiteY3" fmla="*/ 271158 h 273539"/>
                        <a:gd name="connsiteX4" fmla="*/ 238368 w 1152985"/>
                        <a:gd name="connsiteY4" fmla="*/ 0 h 273539"/>
                        <a:gd name="connsiteX0" fmla="*/ 238368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38368 w 1152985"/>
                        <a:gd name="connsiteY4" fmla="*/ 0 h 261633"/>
                        <a:gd name="connsiteX0" fmla="*/ 238368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38368 w 1152985"/>
                        <a:gd name="connsiteY4" fmla="*/ 2381 h 256870"/>
                        <a:gd name="connsiteX0" fmla="*/ 240750 w 1152985"/>
                        <a:gd name="connsiteY0" fmla="*/ 0 h 261633"/>
                        <a:gd name="connsiteX1" fmla="*/ 1152985 w 1152985"/>
                        <a:gd name="connsiteY1" fmla="*/ 4763 h 261633"/>
                        <a:gd name="connsiteX2" fmla="*/ 911564 w 1152985"/>
                        <a:gd name="connsiteY2" fmla="*/ 261633 h 261633"/>
                        <a:gd name="connsiteX3" fmla="*/ 0 w 1152985"/>
                        <a:gd name="connsiteY3" fmla="*/ 259252 h 261633"/>
                        <a:gd name="connsiteX4" fmla="*/ 240750 w 1152985"/>
                        <a:gd name="connsiteY4" fmla="*/ 0 h 261633"/>
                        <a:gd name="connsiteX0" fmla="*/ 240750 w 1152985"/>
                        <a:gd name="connsiteY0" fmla="*/ 2381 h 256870"/>
                        <a:gd name="connsiteX1" fmla="*/ 1152985 w 1152985"/>
                        <a:gd name="connsiteY1" fmla="*/ 0 h 256870"/>
                        <a:gd name="connsiteX2" fmla="*/ 911564 w 1152985"/>
                        <a:gd name="connsiteY2" fmla="*/ 256870 h 256870"/>
                        <a:gd name="connsiteX3" fmla="*/ 0 w 1152985"/>
                        <a:gd name="connsiteY3" fmla="*/ 254489 h 256870"/>
                        <a:gd name="connsiteX4" fmla="*/ 240750 w 1152985"/>
                        <a:gd name="connsiteY4" fmla="*/ 2381 h 256870"/>
                        <a:gd name="connsiteX0" fmla="*/ 243131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3131 w 1152985"/>
                        <a:gd name="connsiteY4" fmla="*/ 0 h 259252"/>
                        <a:gd name="connsiteX0" fmla="*/ 245512 w 1152985"/>
                        <a:gd name="connsiteY0" fmla="*/ 0 h 259252"/>
                        <a:gd name="connsiteX1" fmla="*/ 1152985 w 1152985"/>
                        <a:gd name="connsiteY1" fmla="*/ 2382 h 259252"/>
                        <a:gd name="connsiteX2" fmla="*/ 911564 w 1152985"/>
                        <a:gd name="connsiteY2" fmla="*/ 259252 h 259252"/>
                        <a:gd name="connsiteX3" fmla="*/ 0 w 1152985"/>
                        <a:gd name="connsiteY3" fmla="*/ 256871 h 259252"/>
                        <a:gd name="connsiteX4" fmla="*/ 245512 w 1152985"/>
                        <a:gd name="connsiteY4" fmla="*/ 0 h 259252"/>
                        <a:gd name="connsiteX0" fmla="*/ 250275 w 1152985"/>
                        <a:gd name="connsiteY0" fmla="*/ 0 h 256871"/>
                        <a:gd name="connsiteX1" fmla="*/ 1152985 w 1152985"/>
                        <a:gd name="connsiteY1" fmla="*/ 1 h 256871"/>
                        <a:gd name="connsiteX2" fmla="*/ 911564 w 1152985"/>
                        <a:gd name="connsiteY2" fmla="*/ 256871 h 256871"/>
                        <a:gd name="connsiteX3" fmla="*/ 0 w 1152985"/>
                        <a:gd name="connsiteY3" fmla="*/ 254490 h 256871"/>
                        <a:gd name="connsiteX4" fmla="*/ 250275 w 1152985"/>
                        <a:gd name="connsiteY4" fmla="*/ 0 h 256871"/>
                        <a:gd name="connsiteX0" fmla="*/ 250275 w 1155366"/>
                        <a:gd name="connsiteY0" fmla="*/ 0 h 256871"/>
                        <a:gd name="connsiteX1" fmla="*/ 1155366 w 1155366"/>
                        <a:gd name="connsiteY1" fmla="*/ 1 h 256871"/>
                        <a:gd name="connsiteX2" fmla="*/ 911564 w 1155366"/>
                        <a:gd name="connsiteY2" fmla="*/ 256871 h 256871"/>
                        <a:gd name="connsiteX3" fmla="*/ 0 w 1155366"/>
                        <a:gd name="connsiteY3" fmla="*/ 254490 h 256871"/>
                        <a:gd name="connsiteX4" fmla="*/ 250275 w 1155366"/>
                        <a:gd name="connsiteY4" fmla="*/ 0 h 256871"/>
                        <a:gd name="connsiteX0" fmla="*/ 250275 w 1160432"/>
                        <a:gd name="connsiteY0" fmla="*/ 0 h 256871"/>
                        <a:gd name="connsiteX1" fmla="*/ 1160432 w 1160432"/>
                        <a:gd name="connsiteY1" fmla="*/ 2534 h 256871"/>
                        <a:gd name="connsiteX2" fmla="*/ 911564 w 1160432"/>
                        <a:gd name="connsiteY2" fmla="*/ 256871 h 256871"/>
                        <a:gd name="connsiteX3" fmla="*/ 0 w 1160432"/>
                        <a:gd name="connsiteY3" fmla="*/ 254490 h 256871"/>
                        <a:gd name="connsiteX4" fmla="*/ 250275 w 1160432"/>
                        <a:gd name="connsiteY4" fmla="*/ 0 h 256871"/>
                        <a:gd name="connsiteX0" fmla="*/ 250275 w 1152833"/>
                        <a:gd name="connsiteY0" fmla="*/ 0 h 256871"/>
                        <a:gd name="connsiteX1" fmla="*/ 1152833 w 1152833"/>
                        <a:gd name="connsiteY1" fmla="*/ 12666 h 256871"/>
                        <a:gd name="connsiteX2" fmla="*/ 911564 w 1152833"/>
                        <a:gd name="connsiteY2" fmla="*/ 256871 h 256871"/>
                        <a:gd name="connsiteX3" fmla="*/ 0 w 1152833"/>
                        <a:gd name="connsiteY3" fmla="*/ 254490 h 256871"/>
                        <a:gd name="connsiteX4" fmla="*/ 250275 w 1152833"/>
                        <a:gd name="connsiteY4" fmla="*/ 0 h 256871"/>
                        <a:gd name="connsiteX0" fmla="*/ 250275 w 1157899"/>
                        <a:gd name="connsiteY0" fmla="*/ 0 h 256871"/>
                        <a:gd name="connsiteX1" fmla="*/ 1157899 w 1157899"/>
                        <a:gd name="connsiteY1" fmla="*/ 10133 h 256871"/>
                        <a:gd name="connsiteX2" fmla="*/ 911564 w 1157899"/>
                        <a:gd name="connsiteY2" fmla="*/ 256871 h 256871"/>
                        <a:gd name="connsiteX3" fmla="*/ 0 w 1157899"/>
                        <a:gd name="connsiteY3" fmla="*/ 254490 h 256871"/>
                        <a:gd name="connsiteX4" fmla="*/ 250275 w 1157899"/>
                        <a:gd name="connsiteY4" fmla="*/ 0 h 256871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50275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50275 w 1157899"/>
                        <a:gd name="connsiteY4" fmla="*/ 0 h 249272"/>
                        <a:gd name="connsiteX0" fmla="*/ 247742 w 1157899"/>
                        <a:gd name="connsiteY0" fmla="*/ 0 h 249272"/>
                        <a:gd name="connsiteX1" fmla="*/ 1157899 w 1157899"/>
                        <a:gd name="connsiteY1" fmla="*/ 2534 h 249272"/>
                        <a:gd name="connsiteX2" fmla="*/ 911564 w 1157899"/>
                        <a:gd name="connsiteY2" fmla="*/ 249272 h 249272"/>
                        <a:gd name="connsiteX3" fmla="*/ 0 w 1157899"/>
                        <a:gd name="connsiteY3" fmla="*/ 246891 h 249272"/>
                        <a:gd name="connsiteX4" fmla="*/ 247742 w 1157899"/>
                        <a:gd name="connsiteY4" fmla="*/ 0 h 249272"/>
                        <a:gd name="connsiteX0" fmla="*/ 247742 w 1157899"/>
                        <a:gd name="connsiteY0" fmla="*/ 5065 h 246738"/>
                        <a:gd name="connsiteX1" fmla="*/ 1157899 w 1157899"/>
                        <a:gd name="connsiteY1" fmla="*/ 0 h 246738"/>
                        <a:gd name="connsiteX2" fmla="*/ 911564 w 1157899"/>
                        <a:gd name="connsiteY2" fmla="*/ 246738 h 246738"/>
                        <a:gd name="connsiteX3" fmla="*/ 0 w 1157899"/>
                        <a:gd name="connsiteY3" fmla="*/ 244357 h 246738"/>
                        <a:gd name="connsiteX4" fmla="*/ 247742 w 1157899"/>
                        <a:gd name="connsiteY4" fmla="*/ 5065 h 246738"/>
                        <a:gd name="connsiteX0" fmla="*/ 247742 w 1157899"/>
                        <a:gd name="connsiteY0" fmla="*/ 0 h 251805"/>
                        <a:gd name="connsiteX1" fmla="*/ 1157899 w 1157899"/>
                        <a:gd name="connsiteY1" fmla="*/ 5067 h 251805"/>
                        <a:gd name="connsiteX2" fmla="*/ 911564 w 1157899"/>
                        <a:gd name="connsiteY2" fmla="*/ 251805 h 251805"/>
                        <a:gd name="connsiteX3" fmla="*/ 0 w 1157899"/>
                        <a:gd name="connsiteY3" fmla="*/ 249424 h 251805"/>
                        <a:gd name="connsiteX4" fmla="*/ 247742 w 1157899"/>
                        <a:gd name="connsiteY4" fmla="*/ 0 h 251805"/>
                        <a:gd name="connsiteX0" fmla="*/ 245209 w 1157899"/>
                        <a:gd name="connsiteY0" fmla="*/ 0 h 246739"/>
                        <a:gd name="connsiteX1" fmla="*/ 1157899 w 1157899"/>
                        <a:gd name="connsiteY1" fmla="*/ 1 h 246739"/>
                        <a:gd name="connsiteX2" fmla="*/ 911564 w 1157899"/>
                        <a:gd name="connsiteY2" fmla="*/ 246739 h 246739"/>
                        <a:gd name="connsiteX3" fmla="*/ 0 w 1157899"/>
                        <a:gd name="connsiteY3" fmla="*/ 244358 h 246739"/>
                        <a:gd name="connsiteX4" fmla="*/ 245209 w 1157899"/>
                        <a:gd name="connsiteY4" fmla="*/ 0 h 246739"/>
                        <a:gd name="connsiteX0" fmla="*/ 252326 w 1165016"/>
                        <a:gd name="connsiteY0" fmla="*/ 0 h 246739"/>
                        <a:gd name="connsiteX1" fmla="*/ 1165016 w 1165016"/>
                        <a:gd name="connsiteY1" fmla="*/ 1 h 246739"/>
                        <a:gd name="connsiteX2" fmla="*/ 918681 w 1165016"/>
                        <a:gd name="connsiteY2" fmla="*/ 246739 h 246739"/>
                        <a:gd name="connsiteX3" fmla="*/ 0 w 1165016"/>
                        <a:gd name="connsiteY3" fmla="*/ 243342 h 246739"/>
                        <a:gd name="connsiteX4" fmla="*/ 252326 w 1165016"/>
                        <a:gd name="connsiteY4" fmla="*/ 0 h 246739"/>
                        <a:gd name="connsiteX0" fmla="*/ 253343 w 1166033"/>
                        <a:gd name="connsiteY0" fmla="*/ 0 h 246739"/>
                        <a:gd name="connsiteX1" fmla="*/ 1166033 w 1166033"/>
                        <a:gd name="connsiteY1" fmla="*/ 1 h 246739"/>
                        <a:gd name="connsiteX2" fmla="*/ 919698 w 1166033"/>
                        <a:gd name="connsiteY2" fmla="*/ 246739 h 246739"/>
                        <a:gd name="connsiteX3" fmla="*/ 0 w 1166033"/>
                        <a:gd name="connsiteY3" fmla="*/ 242325 h 246739"/>
                        <a:gd name="connsiteX4" fmla="*/ 253343 w 1166033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20715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4359 h 246739"/>
                        <a:gd name="connsiteX4" fmla="*/ 254360 w 1167050"/>
                        <a:gd name="connsiteY4" fmla="*/ 0 h 246739"/>
                        <a:gd name="connsiteX0" fmla="*/ 254360 w 1167050"/>
                        <a:gd name="connsiteY0" fmla="*/ 0 h 246739"/>
                        <a:gd name="connsiteX1" fmla="*/ 1167050 w 1167050"/>
                        <a:gd name="connsiteY1" fmla="*/ 1 h 246739"/>
                        <a:gd name="connsiteX2" fmla="*/ 916648 w 1167050"/>
                        <a:gd name="connsiteY2" fmla="*/ 246739 h 246739"/>
                        <a:gd name="connsiteX3" fmla="*/ 0 w 1167050"/>
                        <a:gd name="connsiteY3" fmla="*/ 241309 h 246739"/>
                        <a:gd name="connsiteX4" fmla="*/ 254360 w 1167050"/>
                        <a:gd name="connsiteY4" fmla="*/ 0 h 246739"/>
                        <a:gd name="connsiteX0" fmla="*/ 257410 w 1170100"/>
                        <a:gd name="connsiteY0" fmla="*/ 0 h 246739"/>
                        <a:gd name="connsiteX1" fmla="*/ 1170100 w 1170100"/>
                        <a:gd name="connsiteY1" fmla="*/ 1 h 246739"/>
                        <a:gd name="connsiteX2" fmla="*/ 919698 w 1170100"/>
                        <a:gd name="connsiteY2" fmla="*/ 246739 h 246739"/>
                        <a:gd name="connsiteX3" fmla="*/ 0 w 1170100"/>
                        <a:gd name="connsiteY3" fmla="*/ 242326 h 246739"/>
                        <a:gd name="connsiteX4" fmla="*/ 257410 w 1170100"/>
                        <a:gd name="connsiteY4" fmla="*/ 0 h 246739"/>
                        <a:gd name="connsiteX0" fmla="*/ 255376 w 1168066"/>
                        <a:gd name="connsiteY0" fmla="*/ 0 h 246739"/>
                        <a:gd name="connsiteX1" fmla="*/ 1168066 w 1168066"/>
                        <a:gd name="connsiteY1" fmla="*/ 1 h 246739"/>
                        <a:gd name="connsiteX2" fmla="*/ 917664 w 1168066"/>
                        <a:gd name="connsiteY2" fmla="*/ 246739 h 246739"/>
                        <a:gd name="connsiteX3" fmla="*/ 0 w 1168066"/>
                        <a:gd name="connsiteY3" fmla="*/ 242326 h 246739"/>
                        <a:gd name="connsiteX4" fmla="*/ 255376 w 1168066"/>
                        <a:gd name="connsiteY4" fmla="*/ 0 h 2467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8066" h="246739">
                          <a:moveTo>
                            <a:pt x="255376" y="0"/>
                          </a:moveTo>
                          <a:lnTo>
                            <a:pt x="1168066" y="1"/>
                          </a:lnTo>
                          <a:lnTo>
                            <a:pt x="917664" y="246739"/>
                          </a:lnTo>
                          <a:lnTo>
                            <a:pt x="0" y="242326"/>
                          </a:lnTo>
                          <a:lnTo>
                            <a:pt x="255376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>
                      <a:noFill/>
                    </a:ln>
                    <a:effectLst/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6189328" y="4469130"/>
                  <a:ext cx="30807" cy="1540343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 rot="16200000">
                  <a:off x="6925249" y="3712665"/>
                  <a:ext cx="30807" cy="1540345"/>
                </a:xfrm>
                <a:prstGeom prst="rect">
                  <a:avLst/>
                </a:prstGeom>
                <a:gradFill>
                  <a:gsLst>
                    <a:gs pos="54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22000">
                      <a:schemeClr val="bg1"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241040" y="3786261"/>
                <a:ext cx="1372628" cy="1375378"/>
                <a:chOff x="5288279" y="4191000"/>
                <a:chExt cx="1160274" cy="1162600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flipH="1">
                  <a:off x="5288279" y="4191000"/>
                  <a:ext cx="1160274" cy="1162600"/>
                  <a:chOff x="652507" y="4857200"/>
                  <a:chExt cx="1160274" cy="1162600"/>
                </a:xfrm>
                <a:effectLst/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93000">
                        <a:schemeClr val="accent3"/>
                      </a:gs>
                      <a:gs pos="57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8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9" name="Rectangle 2"/>
                  <p:cNvSpPr/>
                  <p:nvPr/>
                </p:nvSpPr>
                <p:spPr>
                  <a:xfrm>
                    <a:off x="652507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4189495" y="2705283"/>
                <a:ext cx="1372628" cy="1375378"/>
                <a:chOff x="5288279" y="4191000"/>
                <a:chExt cx="1160274" cy="11626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 flipH="1">
                  <a:off x="5288279" y="4191000"/>
                  <a:ext cx="1160274" cy="1162600"/>
                  <a:chOff x="652507" y="4857200"/>
                  <a:chExt cx="1160274" cy="1162600"/>
                </a:xfrm>
                <a:effectLst/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93000">
                        <a:schemeClr val="accent2"/>
                      </a:gs>
                      <a:gs pos="57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1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42" name="Rectangle 2"/>
                  <p:cNvSpPr/>
                  <p:nvPr/>
                </p:nvSpPr>
                <p:spPr>
                  <a:xfrm>
                    <a:off x="652507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3154050" y="1627632"/>
                <a:ext cx="1372629" cy="1375378"/>
                <a:chOff x="5288279" y="4191000"/>
                <a:chExt cx="1160275" cy="11626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 flipH="1">
                  <a:off x="5288279" y="4191000"/>
                  <a:ext cx="1160275" cy="1162600"/>
                  <a:chOff x="652506" y="4857200"/>
                  <a:chExt cx="1160275" cy="1162600"/>
                </a:xfrm>
                <a:effectLst/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4">
                          <a:lumMod val="40000"/>
                          <a:lumOff val="60000"/>
                        </a:schemeClr>
                      </a:gs>
                      <a:gs pos="93000">
                        <a:schemeClr val="accent4"/>
                      </a:gs>
                      <a:gs pos="57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34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35" name="Rectangle 2"/>
                  <p:cNvSpPr/>
                  <p:nvPr/>
                </p:nvSpPr>
                <p:spPr>
                  <a:xfrm>
                    <a:off x="652506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2107950" y="550256"/>
                <a:ext cx="1372629" cy="1375378"/>
                <a:chOff x="5288279" y="4191000"/>
                <a:chExt cx="1160275" cy="11626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5288279" y="4191000"/>
                  <a:ext cx="1160275" cy="1162600"/>
                  <a:chOff x="652506" y="4857200"/>
                  <a:chExt cx="1160275" cy="1162600"/>
                </a:xfrm>
                <a:effectLst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654538" y="5105400"/>
                    <a:ext cx="914400" cy="914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93000">
                        <a:schemeClr val="accent1"/>
                      </a:gs>
                      <a:gs pos="57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7" name="Rectangle 3"/>
                  <p:cNvSpPr/>
                  <p:nvPr/>
                </p:nvSpPr>
                <p:spPr>
                  <a:xfrm>
                    <a:off x="1568935" y="4857200"/>
                    <a:ext cx="243846" cy="1162599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914400"/>
                      <a:gd name="connsiteY0" fmla="*/ 269631 h 1184031"/>
                      <a:gd name="connsiteX1" fmla="*/ 242277 w 914400"/>
                      <a:gd name="connsiteY1" fmla="*/ 0 h 1184031"/>
                      <a:gd name="connsiteX2" fmla="*/ 914400 w 914400"/>
                      <a:gd name="connsiteY2" fmla="*/ 1184031 h 1184031"/>
                      <a:gd name="connsiteX3" fmla="*/ 0 w 914400"/>
                      <a:gd name="connsiteY3" fmla="*/ 1184031 h 1184031"/>
                      <a:gd name="connsiteX4" fmla="*/ 0 w 914400"/>
                      <a:gd name="connsiteY4" fmla="*/ 269631 h 1184031"/>
                      <a:gd name="connsiteX0" fmla="*/ 0 w 257908"/>
                      <a:gd name="connsiteY0" fmla="*/ 269631 h 1184031"/>
                      <a:gd name="connsiteX1" fmla="*/ 242277 w 257908"/>
                      <a:gd name="connsiteY1" fmla="*/ 0 h 1184031"/>
                      <a:gd name="connsiteX2" fmla="*/ 257908 w 257908"/>
                      <a:gd name="connsiteY2" fmla="*/ 937846 h 1184031"/>
                      <a:gd name="connsiteX3" fmla="*/ 0 w 257908"/>
                      <a:gd name="connsiteY3" fmla="*/ 1184031 h 1184031"/>
                      <a:gd name="connsiteX4" fmla="*/ 0 w 257908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3084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5527"/>
                      <a:gd name="connsiteY0" fmla="*/ 269631 h 1184031"/>
                      <a:gd name="connsiteX1" fmla="*/ 242277 w 255527"/>
                      <a:gd name="connsiteY1" fmla="*/ 0 h 1184031"/>
                      <a:gd name="connsiteX2" fmla="*/ 255527 w 255527"/>
                      <a:gd name="connsiteY2" fmla="*/ 935465 h 1184031"/>
                      <a:gd name="connsiteX3" fmla="*/ 0 w 255527"/>
                      <a:gd name="connsiteY3" fmla="*/ 1184031 h 1184031"/>
                      <a:gd name="connsiteX4" fmla="*/ 0 w 255527"/>
                      <a:gd name="connsiteY4" fmla="*/ 269631 h 1184031"/>
                      <a:gd name="connsiteX0" fmla="*/ 0 w 253146"/>
                      <a:gd name="connsiteY0" fmla="*/ 269631 h 1184031"/>
                      <a:gd name="connsiteX1" fmla="*/ 242277 w 253146"/>
                      <a:gd name="connsiteY1" fmla="*/ 0 h 1184031"/>
                      <a:gd name="connsiteX2" fmla="*/ 253146 w 253146"/>
                      <a:gd name="connsiteY2" fmla="*/ 930703 h 1184031"/>
                      <a:gd name="connsiteX3" fmla="*/ 0 w 253146"/>
                      <a:gd name="connsiteY3" fmla="*/ 1184031 h 1184031"/>
                      <a:gd name="connsiteX4" fmla="*/ 0 w 253146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38858 w 242277"/>
                      <a:gd name="connsiteY2" fmla="*/ 947371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9631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9631 h 1184031"/>
                      <a:gd name="connsiteX0" fmla="*/ 0 w 242277"/>
                      <a:gd name="connsiteY0" fmla="*/ 262032 h 1184031"/>
                      <a:gd name="connsiteX1" fmla="*/ 242277 w 242277"/>
                      <a:gd name="connsiteY1" fmla="*/ 0 h 1184031"/>
                      <a:gd name="connsiteX2" fmla="*/ 241240 w 242277"/>
                      <a:gd name="connsiteY2" fmla="*/ 944990 h 1184031"/>
                      <a:gd name="connsiteX3" fmla="*/ 0 w 242277"/>
                      <a:gd name="connsiteY3" fmla="*/ 1184031 h 1184031"/>
                      <a:gd name="connsiteX4" fmla="*/ 0 w 242277"/>
                      <a:gd name="connsiteY4" fmla="*/ 262032 h 1184031"/>
                      <a:gd name="connsiteX0" fmla="*/ 0 w 244658"/>
                      <a:gd name="connsiteY0" fmla="*/ 269175 h 1191174"/>
                      <a:gd name="connsiteX1" fmla="*/ 244658 w 244658"/>
                      <a:gd name="connsiteY1" fmla="*/ 0 h 1191174"/>
                      <a:gd name="connsiteX2" fmla="*/ 241240 w 244658"/>
                      <a:gd name="connsiteY2" fmla="*/ 952133 h 1191174"/>
                      <a:gd name="connsiteX3" fmla="*/ 0 w 244658"/>
                      <a:gd name="connsiteY3" fmla="*/ 1191174 h 1191174"/>
                      <a:gd name="connsiteX4" fmla="*/ 0 w 244658"/>
                      <a:gd name="connsiteY4" fmla="*/ 269175 h 1191174"/>
                      <a:gd name="connsiteX0" fmla="*/ 0 w 242277"/>
                      <a:gd name="connsiteY0" fmla="*/ 271556 h 1193555"/>
                      <a:gd name="connsiteX1" fmla="*/ 242277 w 242277"/>
                      <a:gd name="connsiteY1" fmla="*/ 0 h 1193555"/>
                      <a:gd name="connsiteX2" fmla="*/ 241240 w 242277"/>
                      <a:gd name="connsiteY2" fmla="*/ 954514 h 1193555"/>
                      <a:gd name="connsiteX3" fmla="*/ 0 w 242277"/>
                      <a:gd name="connsiteY3" fmla="*/ 1193555 h 1193555"/>
                      <a:gd name="connsiteX4" fmla="*/ 0 w 242277"/>
                      <a:gd name="connsiteY4" fmla="*/ 271556 h 1193555"/>
                      <a:gd name="connsiteX0" fmla="*/ 0 w 241384"/>
                      <a:gd name="connsiteY0" fmla="*/ 262031 h 1184030"/>
                      <a:gd name="connsiteX1" fmla="*/ 237514 w 241384"/>
                      <a:gd name="connsiteY1" fmla="*/ 0 h 1184030"/>
                      <a:gd name="connsiteX2" fmla="*/ 241240 w 241384"/>
                      <a:gd name="connsiteY2" fmla="*/ 944989 h 1184030"/>
                      <a:gd name="connsiteX3" fmla="*/ 0 w 241384"/>
                      <a:gd name="connsiteY3" fmla="*/ 1184030 h 1184030"/>
                      <a:gd name="connsiteX4" fmla="*/ 0 w 241384"/>
                      <a:gd name="connsiteY4" fmla="*/ 262031 h 1184030"/>
                      <a:gd name="connsiteX0" fmla="*/ 0 w 241464"/>
                      <a:gd name="connsiteY0" fmla="*/ 252506 h 1174505"/>
                      <a:gd name="connsiteX1" fmla="*/ 239895 w 241464"/>
                      <a:gd name="connsiteY1" fmla="*/ 0 h 1174505"/>
                      <a:gd name="connsiteX2" fmla="*/ 241240 w 241464"/>
                      <a:gd name="connsiteY2" fmla="*/ 935464 h 1174505"/>
                      <a:gd name="connsiteX3" fmla="*/ 0 w 241464"/>
                      <a:gd name="connsiteY3" fmla="*/ 1174505 h 1174505"/>
                      <a:gd name="connsiteX4" fmla="*/ 0 w 241464"/>
                      <a:gd name="connsiteY4" fmla="*/ 252506 h 1174505"/>
                      <a:gd name="connsiteX0" fmla="*/ 0 w 241464"/>
                      <a:gd name="connsiteY0" fmla="*/ 242981 h 1164980"/>
                      <a:gd name="connsiteX1" fmla="*/ 239895 w 241464"/>
                      <a:gd name="connsiteY1" fmla="*/ 0 h 1164980"/>
                      <a:gd name="connsiteX2" fmla="*/ 241240 w 241464"/>
                      <a:gd name="connsiteY2" fmla="*/ 925939 h 1164980"/>
                      <a:gd name="connsiteX3" fmla="*/ 0 w 241464"/>
                      <a:gd name="connsiteY3" fmla="*/ 1164980 h 1164980"/>
                      <a:gd name="connsiteX4" fmla="*/ 0 w 241464"/>
                      <a:gd name="connsiteY4" fmla="*/ 242981 h 1164980"/>
                      <a:gd name="connsiteX0" fmla="*/ 0 w 242276"/>
                      <a:gd name="connsiteY0" fmla="*/ 245362 h 1167361"/>
                      <a:gd name="connsiteX1" fmla="*/ 242276 w 242276"/>
                      <a:gd name="connsiteY1" fmla="*/ 0 h 1167361"/>
                      <a:gd name="connsiteX2" fmla="*/ 241240 w 242276"/>
                      <a:gd name="connsiteY2" fmla="*/ 928320 h 1167361"/>
                      <a:gd name="connsiteX3" fmla="*/ 0 w 242276"/>
                      <a:gd name="connsiteY3" fmla="*/ 1167361 h 1167361"/>
                      <a:gd name="connsiteX4" fmla="*/ 0 w 242276"/>
                      <a:gd name="connsiteY4" fmla="*/ 245362 h 1167361"/>
                      <a:gd name="connsiteX0" fmla="*/ 0 w 242276"/>
                      <a:gd name="connsiteY0" fmla="*/ 250125 h 1172124"/>
                      <a:gd name="connsiteX1" fmla="*/ 242276 w 242276"/>
                      <a:gd name="connsiteY1" fmla="*/ 0 h 1172124"/>
                      <a:gd name="connsiteX2" fmla="*/ 241240 w 242276"/>
                      <a:gd name="connsiteY2" fmla="*/ 933083 h 1172124"/>
                      <a:gd name="connsiteX3" fmla="*/ 0 w 242276"/>
                      <a:gd name="connsiteY3" fmla="*/ 1172124 h 1172124"/>
                      <a:gd name="connsiteX4" fmla="*/ 0 w 242276"/>
                      <a:gd name="connsiteY4" fmla="*/ 250125 h 1172124"/>
                      <a:gd name="connsiteX0" fmla="*/ 0 w 242276"/>
                      <a:gd name="connsiteY0" fmla="*/ 240600 h 1162599"/>
                      <a:gd name="connsiteX1" fmla="*/ 242276 w 242276"/>
                      <a:gd name="connsiteY1" fmla="*/ 0 h 1162599"/>
                      <a:gd name="connsiteX2" fmla="*/ 241240 w 242276"/>
                      <a:gd name="connsiteY2" fmla="*/ 923558 h 1162599"/>
                      <a:gd name="connsiteX3" fmla="*/ 0 w 242276"/>
                      <a:gd name="connsiteY3" fmla="*/ 1162599 h 1162599"/>
                      <a:gd name="connsiteX4" fmla="*/ 0 w 24227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25940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  <a:gd name="connsiteX0" fmla="*/ 0 w 243846"/>
                      <a:gd name="connsiteY0" fmla="*/ 240600 h 1162599"/>
                      <a:gd name="connsiteX1" fmla="*/ 242276 w 243846"/>
                      <a:gd name="connsiteY1" fmla="*/ 0 h 1162599"/>
                      <a:gd name="connsiteX2" fmla="*/ 243622 w 243846"/>
                      <a:gd name="connsiteY2" fmla="*/ 914033 h 1162599"/>
                      <a:gd name="connsiteX3" fmla="*/ 0 w 243846"/>
                      <a:gd name="connsiteY3" fmla="*/ 1162599 h 1162599"/>
                      <a:gd name="connsiteX4" fmla="*/ 0 w 243846"/>
                      <a:gd name="connsiteY4" fmla="*/ 240600 h 116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6" h="1162599">
                        <a:moveTo>
                          <a:pt x="0" y="240600"/>
                        </a:moveTo>
                        <a:cubicBezTo>
                          <a:pt x="80759" y="157225"/>
                          <a:pt x="161517" y="83375"/>
                          <a:pt x="242276" y="0"/>
                        </a:cubicBezTo>
                        <a:cubicBezTo>
                          <a:pt x="241136" y="315790"/>
                          <a:pt x="244762" y="598243"/>
                          <a:pt x="243622" y="914033"/>
                        </a:cubicBezTo>
                        <a:lnTo>
                          <a:pt x="0" y="1162599"/>
                        </a:lnTo>
                        <a:lnTo>
                          <a:pt x="0" y="24060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8" name="Rectangle 2"/>
                  <p:cNvSpPr/>
                  <p:nvPr/>
                </p:nvSpPr>
                <p:spPr>
                  <a:xfrm>
                    <a:off x="652506" y="4861043"/>
                    <a:ext cx="1159932" cy="247408"/>
                  </a:xfrm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  <a:gd name="connsiteX0" fmla="*/ 0 w 1144953"/>
                      <a:gd name="connsiteY0" fmla="*/ 0 h 914400"/>
                      <a:gd name="connsiteX1" fmla="*/ 1144953 w 1144953"/>
                      <a:gd name="connsiteY1" fmla="*/ 648677 h 914400"/>
                      <a:gd name="connsiteX2" fmla="*/ 914400 w 1144953"/>
                      <a:gd name="connsiteY2" fmla="*/ 914400 h 914400"/>
                      <a:gd name="connsiteX3" fmla="*/ 0 w 1144953"/>
                      <a:gd name="connsiteY3" fmla="*/ 914400 h 914400"/>
                      <a:gd name="connsiteX4" fmla="*/ 0 w 1144953"/>
                      <a:gd name="connsiteY4" fmla="*/ 0 h 914400"/>
                      <a:gd name="connsiteX0" fmla="*/ 222738 w 1144953"/>
                      <a:gd name="connsiteY0" fmla="*/ 0 h 285262"/>
                      <a:gd name="connsiteX1" fmla="*/ 1144953 w 1144953"/>
                      <a:gd name="connsiteY1" fmla="*/ 19539 h 285262"/>
                      <a:gd name="connsiteX2" fmla="*/ 914400 w 1144953"/>
                      <a:gd name="connsiteY2" fmla="*/ 285262 h 285262"/>
                      <a:gd name="connsiteX3" fmla="*/ 0 w 1144953"/>
                      <a:gd name="connsiteY3" fmla="*/ 285262 h 285262"/>
                      <a:gd name="connsiteX4" fmla="*/ 222738 w 1144953"/>
                      <a:gd name="connsiteY4" fmla="*/ 0 h 285262"/>
                      <a:gd name="connsiteX0" fmla="*/ 257907 w 1144953"/>
                      <a:gd name="connsiteY0" fmla="*/ 15630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257907 w 1144953"/>
                      <a:gd name="connsiteY4" fmla="*/ 15630 h 265723"/>
                      <a:gd name="connsiteX0" fmla="*/ 320430 w 1144953"/>
                      <a:gd name="connsiteY0" fmla="*/ 42983 h 265723"/>
                      <a:gd name="connsiteX1" fmla="*/ 1144953 w 1144953"/>
                      <a:gd name="connsiteY1" fmla="*/ 0 h 265723"/>
                      <a:gd name="connsiteX2" fmla="*/ 914400 w 1144953"/>
                      <a:gd name="connsiteY2" fmla="*/ 265723 h 265723"/>
                      <a:gd name="connsiteX3" fmla="*/ 0 w 1144953"/>
                      <a:gd name="connsiteY3" fmla="*/ 265723 h 265723"/>
                      <a:gd name="connsiteX4" fmla="*/ 320430 w 1144953"/>
                      <a:gd name="connsiteY4" fmla="*/ 42983 h 265723"/>
                      <a:gd name="connsiteX0" fmla="*/ 320430 w 1160584"/>
                      <a:gd name="connsiteY0" fmla="*/ 50798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320430 w 1160584"/>
                      <a:gd name="connsiteY4" fmla="*/ 50798 h 273538"/>
                      <a:gd name="connsiteX0" fmla="*/ 222737 w 1160584"/>
                      <a:gd name="connsiteY0" fmla="*/ 0 h 285263"/>
                      <a:gd name="connsiteX1" fmla="*/ 1160584 w 1160584"/>
                      <a:gd name="connsiteY1" fmla="*/ 11725 h 285263"/>
                      <a:gd name="connsiteX2" fmla="*/ 914400 w 1160584"/>
                      <a:gd name="connsiteY2" fmla="*/ 285263 h 285263"/>
                      <a:gd name="connsiteX3" fmla="*/ 0 w 1160584"/>
                      <a:gd name="connsiteY3" fmla="*/ 285263 h 285263"/>
                      <a:gd name="connsiteX4" fmla="*/ 222737 w 1160584"/>
                      <a:gd name="connsiteY4" fmla="*/ 0 h 285263"/>
                      <a:gd name="connsiteX0" fmla="*/ 222737 w 1160584"/>
                      <a:gd name="connsiteY0" fmla="*/ 3905 h 273538"/>
                      <a:gd name="connsiteX1" fmla="*/ 1160584 w 1160584"/>
                      <a:gd name="connsiteY1" fmla="*/ 0 h 273538"/>
                      <a:gd name="connsiteX2" fmla="*/ 914400 w 1160584"/>
                      <a:gd name="connsiteY2" fmla="*/ 273538 h 273538"/>
                      <a:gd name="connsiteX3" fmla="*/ 0 w 1160584"/>
                      <a:gd name="connsiteY3" fmla="*/ 273538 h 273538"/>
                      <a:gd name="connsiteX4" fmla="*/ 222737 w 1160584"/>
                      <a:gd name="connsiteY4" fmla="*/ 3905 h 273538"/>
                      <a:gd name="connsiteX0" fmla="*/ 242275 w 1160584"/>
                      <a:gd name="connsiteY0" fmla="*/ 0 h 281356"/>
                      <a:gd name="connsiteX1" fmla="*/ 1160584 w 1160584"/>
                      <a:gd name="connsiteY1" fmla="*/ 7818 h 281356"/>
                      <a:gd name="connsiteX2" fmla="*/ 914400 w 1160584"/>
                      <a:gd name="connsiteY2" fmla="*/ 281356 h 281356"/>
                      <a:gd name="connsiteX3" fmla="*/ 0 w 1160584"/>
                      <a:gd name="connsiteY3" fmla="*/ 281356 h 281356"/>
                      <a:gd name="connsiteX4" fmla="*/ 242275 w 1160584"/>
                      <a:gd name="connsiteY4" fmla="*/ 0 h 281356"/>
                      <a:gd name="connsiteX0" fmla="*/ 238368 w 1160584"/>
                      <a:gd name="connsiteY0" fmla="*/ 0 h 273540"/>
                      <a:gd name="connsiteX1" fmla="*/ 1160584 w 1160584"/>
                      <a:gd name="connsiteY1" fmla="*/ 2 h 273540"/>
                      <a:gd name="connsiteX2" fmla="*/ 914400 w 1160584"/>
                      <a:gd name="connsiteY2" fmla="*/ 273540 h 273540"/>
                      <a:gd name="connsiteX3" fmla="*/ 0 w 1160584"/>
                      <a:gd name="connsiteY3" fmla="*/ 273540 h 273540"/>
                      <a:gd name="connsiteX4" fmla="*/ 238368 w 1160584"/>
                      <a:gd name="connsiteY4" fmla="*/ 0 h 273540"/>
                      <a:gd name="connsiteX0" fmla="*/ 238368 w 1160584"/>
                      <a:gd name="connsiteY0" fmla="*/ 0 h 275921"/>
                      <a:gd name="connsiteX1" fmla="*/ 1160584 w 1160584"/>
                      <a:gd name="connsiteY1" fmla="*/ 2 h 275921"/>
                      <a:gd name="connsiteX2" fmla="*/ 921544 w 1160584"/>
                      <a:gd name="connsiteY2" fmla="*/ 275921 h 275921"/>
                      <a:gd name="connsiteX3" fmla="*/ 0 w 1160584"/>
                      <a:gd name="connsiteY3" fmla="*/ 273540 h 275921"/>
                      <a:gd name="connsiteX4" fmla="*/ 238368 w 1160584"/>
                      <a:gd name="connsiteY4" fmla="*/ 0 h 275921"/>
                      <a:gd name="connsiteX0" fmla="*/ 238368 w 1162965"/>
                      <a:gd name="connsiteY0" fmla="*/ 0 h 275921"/>
                      <a:gd name="connsiteX1" fmla="*/ 1162965 w 1162965"/>
                      <a:gd name="connsiteY1" fmla="*/ 2383 h 275921"/>
                      <a:gd name="connsiteX2" fmla="*/ 921544 w 1162965"/>
                      <a:gd name="connsiteY2" fmla="*/ 275921 h 275921"/>
                      <a:gd name="connsiteX3" fmla="*/ 0 w 1162965"/>
                      <a:gd name="connsiteY3" fmla="*/ 273540 h 275921"/>
                      <a:gd name="connsiteX4" fmla="*/ 238368 w 1162965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21544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5366"/>
                      <a:gd name="connsiteY0" fmla="*/ 0 h 275921"/>
                      <a:gd name="connsiteX1" fmla="*/ 1155366 w 1155366"/>
                      <a:gd name="connsiteY1" fmla="*/ 2383 h 275921"/>
                      <a:gd name="connsiteX2" fmla="*/ 913945 w 1155366"/>
                      <a:gd name="connsiteY2" fmla="*/ 275921 h 275921"/>
                      <a:gd name="connsiteX3" fmla="*/ 0 w 1155366"/>
                      <a:gd name="connsiteY3" fmla="*/ 273540 h 275921"/>
                      <a:gd name="connsiteX4" fmla="*/ 238368 w 1155366"/>
                      <a:gd name="connsiteY4" fmla="*/ 0 h 275921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3945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7747"/>
                      <a:gd name="connsiteY0" fmla="*/ 2380 h 275920"/>
                      <a:gd name="connsiteX1" fmla="*/ 1157747 w 1157747"/>
                      <a:gd name="connsiteY1" fmla="*/ 0 h 275920"/>
                      <a:gd name="connsiteX2" fmla="*/ 916326 w 1157747"/>
                      <a:gd name="connsiteY2" fmla="*/ 273539 h 275920"/>
                      <a:gd name="connsiteX3" fmla="*/ 0 w 1157747"/>
                      <a:gd name="connsiteY3" fmla="*/ 275920 h 275920"/>
                      <a:gd name="connsiteX4" fmla="*/ 238368 w 1157747"/>
                      <a:gd name="connsiteY4" fmla="*/ 2380 h 275920"/>
                      <a:gd name="connsiteX0" fmla="*/ 238368 w 1157747"/>
                      <a:gd name="connsiteY0" fmla="*/ 2380 h 278301"/>
                      <a:gd name="connsiteX1" fmla="*/ 1157747 w 1157747"/>
                      <a:gd name="connsiteY1" fmla="*/ 0 h 278301"/>
                      <a:gd name="connsiteX2" fmla="*/ 911564 w 1157747"/>
                      <a:gd name="connsiteY2" fmla="*/ 278301 h 278301"/>
                      <a:gd name="connsiteX3" fmla="*/ 0 w 1157747"/>
                      <a:gd name="connsiteY3" fmla="*/ 275920 h 278301"/>
                      <a:gd name="connsiteX4" fmla="*/ 238368 w 1157747"/>
                      <a:gd name="connsiteY4" fmla="*/ 2380 h 278301"/>
                      <a:gd name="connsiteX0" fmla="*/ 238368 w 1152985"/>
                      <a:gd name="connsiteY0" fmla="*/ 0 h 275921"/>
                      <a:gd name="connsiteX1" fmla="*/ 1152985 w 1152985"/>
                      <a:gd name="connsiteY1" fmla="*/ 2382 h 275921"/>
                      <a:gd name="connsiteX2" fmla="*/ 911564 w 1152985"/>
                      <a:gd name="connsiteY2" fmla="*/ 275921 h 275921"/>
                      <a:gd name="connsiteX3" fmla="*/ 0 w 1152985"/>
                      <a:gd name="connsiteY3" fmla="*/ 273540 h 275921"/>
                      <a:gd name="connsiteX4" fmla="*/ 238368 w 1152985"/>
                      <a:gd name="connsiteY4" fmla="*/ 0 h 275921"/>
                      <a:gd name="connsiteX0" fmla="*/ 238368 w 1152985"/>
                      <a:gd name="connsiteY0" fmla="*/ 2381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2381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0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73539"/>
                      <a:gd name="connsiteX1" fmla="*/ 1152985 w 1152985"/>
                      <a:gd name="connsiteY1" fmla="*/ 16669 h 273539"/>
                      <a:gd name="connsiteX2" fmla="*/ 911564 w 1152985"/>
                      <a:gd name="connsiteY2" fmla="*/ 273539 h 273539"/>
                      <a:gd name="connsiteX3" fmla="*/ 0 w 1152985"/>
                      <a:gd name="connsiteY3" fmla="*/ 271158 h 273539"/>
                      <a:gd name="connsiteX4" fmla="*/ 238368 w 1152985"/>
                      <a:gd name="connsiteY4" fmla="*/ 0 h 273539"/>
                      <a:gd name="connsiteX0" fmla="*/ 238368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38368 w 1152985"/>
                      <a:gd name="connsiteY4" fmla="*/ 0 h 261633"/>
                      <a:gd name="connsiteX0" fmla="*/ 238368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38368 w 1152985"/>
                      <a:gd name="connsiteY4" fmla="*/ 2381 h 256870"/>
                      <a:gd name="connsiteX0" fmla="*/ 240750 w 1152985"/>
                      <a:gd name="connsiteY0" fmla="*/ 0 h 261633"/>
                      <a:gd name="connsiteX1" fmla="*/ 1152985 w 1152985"/>
                      <a:gd name="connsiteY1" fmla="*/ 4763 h 261633"/>
                      <a:gd name="connsiteX2" fmla="*/ 911564 w 1152985"/>
                      <a:gd name="connsiteY2" fmla="*/ 261633 h 261633"/>
                      <a:gd name="connsiteX3" fmla="*/ 0 w 1152985"/>
                      <a:gd name="connsiteY3" fmla="*/ 259252 h 261633"/>
                      <a:gd name="connsiteX4" fmla="*/ 240750 w 1152985"/>
                      <a:gd name="connsiteY4" fmla="*/ 0 h 261633"/>
                      <a:gd name="connsiteX0" fmla="*/ 240750 w 1152985"/>
                      <a:gd name="connsiteY0" fmla="*/ 2381 h 256870"/>
                      <a:gd name="connsiteX1" fmla="*/ 1152985 w 1152985"/>
                      <a:gd name="connsiteY1" fmla="*/ 0 h 256870"/>
                      <a:gd name="connsiteX2" fmla="*/ 911564 w 1152985"/>
                      <a:gd name="connsiteY2" fmla="*/ 256870 h 256870"/>
                      <a:gd name="connsiteX3" fmla="*/ 0 w 1152985"/>
                      <a:gd name="connsiteY3" fmla="*/ 254489 h 256870"/>
                      <a:gd name="connsiteX4" fmla="*/ 240750 w 1152985"/>
                      <a:gd name="connsiteY4" fmla="*/ 2381 h 256870"/>
                      <a:gd name="connsiteX0" fmla="*/ 243131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3131 w 1152985"/>
                      <a:gd name="connsiteY4" fmla="*/ 0 h 259252"/>
                      <a:gd name="connsiteX0" fmla="*/ 245512 w 1152985"/>
                      <a:gd name="connsiteY0" fmla="*/ 0 h 259252"/>
                      <a:gd name="connsiteX1" fmla="*/ 1152985 w 1152985"/>
                      <a:gd name="connsiteY1" fmla="*/ 2382 h 259252"/>
                      <a:gd name="connsiteX2" fmla="*/ 911564 w 1152985"/>
                      <a:gd name="connsiteY2" fmla="*/ 259252 h 259252"/>
                      <a:gd name="connsiteX3" fmla="*/ 0 w 1152985"/>
                      <a:gd name="connsiteY3" fmla="*/ 256871 h 259252"/>
                      <a:gd name="connsiteX4" fmla="*/ 245512 w 1152985"/>
                      <a:gd name="connsiteY4" fmla="*/ 0 h 259252"/>
                      <a:gd name="connsiteX0" fmla="*/ 250275 w 1152985"/>
                      <a:gd name="connsiteY0" fmla="*/ 0 h 256871"/>
                      <a:gd name="connsiteX1" fmla="*/ 1152985 w 1152985"/>
                      <a:gd name="connsiteY1" fmla="*/ 1 h 256871"/>
                      <a:gd name="connsiteX2" fmla="*/ 911564 w 1152985"/>
                      <a:gd name="connsiteY2" fmla="*/ 256871 h 256871"/>
                      <a:gd name="connsiteX3" fmla="*/ 0 w 1152985"/>
                      <a:gd name="connsiteY3" fmla="*/ 254490 h 256871"/>
                      <a:gd name="connsiteX4" fmla="*/ 250275 w 1152985"/>
                      <a:gd name="connsiteY4" fmla="*/ 0 h 256871"/>
                      <a:gd name="connsiteX0" fmla="*/ 250275 w 1155366"/>
                      <a:gd name="connsiteY0" fmla="*/ 0 h 256871"/>
                      <a:gd name="connsiteX1" fmla="*/ 1155366 w 1155366"/>
                      <a:gd name="connsiteY1" fmla="*/ 1 h 256871"/>
                      <a:gd name="connsiteX2" fmla="*/ 911564 w 1155366"/>
                      <a:gd name="connsiteY2" fmla="*/ 256871 h 256871"/>
                      <a:gd name="connsiteX3" fmla="*/ 0 w 1155366"/>
                      <a:gd name="connsiteY3" fmla="*/ 254490 h 256871"/>
                      <a:gd name="connsiteX4" fmla="*/ 250275 w 1155366"/>
                      <a:gd name="connsiteY4" fmla="*/ 0 h 256871"/>
                      <a:gd name="connsiteX0" fmla="*/ 250275 w 1160432"/>
                      <a:gd name="connsiteY0" fmla="*/ 0 h 256871"/>
                      <a:gd name="connsiteX1" fmla="*/ 1160432 w 1160432"/>
                      <a:gd name="connsiteY1" fmla="*/ 2534 h 256871"/>
                      <a:gd name="connsiteX2" fmla="*/ 911564 w 1160432"/>
                      <a:gd name="connsiteY2" fmla="*/ 256871 h 256871"/>
                      <a:gd name="connsiteX3" fmla="*/ 0 w 1160432"/>
                      <a:gd name="connsiteY3" fmla="*/ 254490 h 256871"/>
                      <a:gd name="connsiteX4" fmla="*/ 250275 w 1160432"/>
                      <a:gd name="connsiteY4" fmla="*/ 0 h 256871"/>
                      <a:gd name="connsiteX0" fmla="*/ 250275 w 1152833"/>
                      <a:gd name="connsiteY0" fmla="*/ 0 h 256871"/>
                      <a:gd name="connsiteX1" fmla="*/ 1152833 w 1152833"/>
                      <a:gd name="connsiteY1" fmla="*/ 12666 h 256871"/>
                      <a:gd name="connsiteX2" fmla="*/ 911564 w 1152833"/>
                      <a:gd name="connsiteY2" fmla="*/ 256871 h 256871"/>
                      <a:gd name="connsiteX3" fmla="*/ 0 w 1152833"/>
                      <a:gd name="connsiteY3" fmla="*/ 254490 h 256871"/>
                      <a:gd name="connsiteX4" fmla="*/ 250275 w 1152833"/>
                      <a:gd name="connsiteY4" fmla="*/ 0 h 256871"/>
                      <a:gd name="connsiteX0" fmla="*/ 250275 w 1157899"/>
                      <a:gd name="connsiteY0" fmla="*/ 0 h 256871"/>
                      <a:gd name="connsiteX1" fmla="*/ 1157899 w 1157899"/>
                      <a:gd name="connsiteY1" fmla="*/ 10133 h 256871"/>
                      <a:gd name="connsiteX2" fmla="*/ 911564 w 1157899"/>
                      <a:gd name="connsiteY2" fmla="*/ 256871 h 256871"/>
                      <a:gd name="connsiteX3" fmla="*/ 0 w 1157899"/>
                      <a:gd name="connsiteY3" fmla="*/ 254490 h 256871"/>
                      <a:gd name="connsiteX4" fmla="*/ 250275 w 1157899"/>
                      <a:gd name="connsiteY4" fmla="*/ 0 h 256871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50275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50275 w 1157899"/>
                      <a:gd name="connsiteY4" fmla="*/ 0 h 249272"/>
                      <a:gd name="connsiteX0" fmla="*/ 247742 w 1157899"/>
                      <a:gd name="connsiteY0" fmla="*/ 0 h 249272"/>
                      <a:gd name="connsiteX1" fmla="*/ 1157899 w 1157899"/>
                      <a:gd name="connsiteY1" fmla="*/ 2534 h 249272"/>
                      <a:gd name="connsiteX2" fmla="*/ 911564 w 1157899"/>
                      <a:gd name="connsiteY2" fmla="*/ 249272 h 249272"/>
                      <a:gd name="connsiteX3" fmla="*/ 0 w 1157899"/>
                      <a:gd name="connsiteY3" fmla="*/ 246891 h 249272"/>
                      <a:gd name="connsiteX4" fmla="*/ 247742 w 1157899"/>
                      <a:gd name="connsiteY4" fmla="*/ 0 h 249272"/>
                      <a:gd name="connsiteX0" fmla="*/ 247742 w 1157899"/>
                      <a:gd name="connsiteY0" fmla="*/ 5065 h 246738"/>
                      <a:gd name="connsiteX1" fmla="*/ 1157899 w 1157899"/>
                      <a:gd name="connsiteY1" fmla="*/ 0 h 246738"/>
                      <a:gd name="connsiteX2" fmla="*/ 911564 w 1157899"/>
                      <a:gd name="connsiteY2" fmla="*/ 246738 h 246738"/>
                      <a:gd name="connsiteX3" fmla="*/ 0 w 1157899"/>
                      <a:gd name="connsiteY3" fmla="*/ 244357 h 246738"/>
                      <a:gd name="connsiteX4" fmla="*/ 247742 w 1157899"/>
                      <a:gd name="connsiteY4" fmla="*/ 5065 h 246738"/>
                      <a:gd name="connsiteX0" fmla="*/ 247742 w 1157899"/>
                      <a:gd name="connsiteY0" fmla="*/ 0 h 251805"/>
                      <a:gd name="connsiteX1" fmla="*/ 1157899 w 1157899"/>
                      <a:gd name="connsiteY1" fmla="*/ 5067 h 251805"/>
                      <a:gd name="connsiteX2" fmla="*/ 911564 w 1157899"/>
                      <a:gd name="connsiteY2" fmla="*/ 251805 h 251805"/>
                      <a:gd name="connsiteX3" fmla="*/ 0 w 1157899"/>
                      <a:gd name="connsiteY3" fmla="*/ 249424 h 251805"/>
                      <a:gd name="connsiteX4" fmla="*/ 247742 w 1157899"/>
                      <a:gd name="connsiteY4" fmla="*/ 0 h 251805"/>
                      <a:gd name="connsiteX0" fmla="*/ 245209 w 1157899"/>
                      <a:gd name="connsiteY0" fmla="*/ 0 h 246739"/>
                      <a:gd name="connsiteX1" fmla="*/ 1157899 w 1157899"/>
                      <a:gd name="connsiteY1" fmla="*/ 1 h 246739"/>
                      <a:gd name="connsiteX2" fmla="*/ 911564 w 1157899"/>
                      <a:gd name="connsiteY2" fmla="*/ 246739 h 246739"/>
                      <a:gd name="connsiteX3" fmla="*/ 0 w 1157899"/>
                      <a:gd name="connsiteY3" fmla="*/ 244358 h 246739"/>
                      <a:gd name="connsiteX4" fmla="*/ 245209 w 1157899"/>
                      <a:gd name="connsiteY4" fmla="*/ 0 h 246739"/>
                      <a:gd name="connsiteX0" fmla="*/ 241142 w 1153832"/>
                      <a:gd name="connsiteY0" fmla="*/ 0 h 246739"/>
                      <a:gd name="connsiteX1" fmla="*/ 1153832 w 1153832"/>
                      <a:gd name="connsiteY1" fmla="*/ 1 h 246739"/>
                      <a:gd name="connsiteX2" fmla="*/ 907497 w 1153832"/>
                      <a:gd name="connsiteY2" fmla="*/ 246739 h 246739"/>
                      <a:gd name="connsiteX3" fmla="*/ 0 w 1153832"/>
                      <a:gd name="connsiteY3" fmla="*/ 242325 h 246739"/>
                      <a:gd name="connsiteX4" fmla="*/ 241142 w 1153832"/>
                      <a:gd name="connsiteY4" fmla="*/ 0 h 246739"/>
                      <a:gd name="connsiteX0" fmla="*/ 244192 w 1156882"/>
                      <a:gd name="connsiteY0" fmla="*/ 0 h 246739"/>
                      <a:gd name="connsiteX1" fmla="*/ 1156882 w 1156882"/>
                      <a:gd name="connsiteY1" fmla="*/ 1 h 246739"/>
                      <a:gd name="connsiteX2" fmla="*/ 910547 w 1156882"/>
                      <a:gd name="connsiteY2" fmla="*/ 246739 h 246739"/>
                      <a:gd name="connsiteX3" fmla="*/ 0 w 1156882"/>
                      <a:gd name="connsiteY3" fmla="*/ 244358 h 246739"/>
                      <a:gd name="connsiteX4" fmla="*/ 244192 w 1156882"/>
                      <a:gd name="connsiteY4" fmla="*/ 0 h 246739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  <a:gd name="connsiteX0" fmla="*/ 247242 w 1159932"/>
                      <a:gd name="connsiteY0" fmla="*/ 0 h 247408"/>
                      <a:gd name="connsiteX1" fmla="*/ 1159932 w 1159932"/>
                      <a:gd name="connsiteY1" fmla="*/ 1 h 247408"/>
                      <a:gd name="connsiteX2" fmla="*/ 913597 w 1159932"/>
                      <a:gd name="connsiteY2" fmla="*/ 246739 h 247408"/>
                      <a:gd name="connsiteX3" fmla="*/ 0 w 1159932"/>
                      <a:gd name="connsiteY3" fmla="*/ 247408 h 247408"/>
                      <a:gd name="connsiteX4" fmla="*/ 247242 w 1159932"/>
                      <a:gd name="connsiteY4" fmla="*/ 0 h 24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932" h="247408">
                        <a:moveTo>
                          <a:pt x="247242" y="0"/>
                        </a:moveTo>
                        <a:lnTo>
                          <a:pt x="1159932" y="1"/>
                        </a:lnTo>
                        <a:lnTo>
                          <a:pt x="913597" y="246739"/>
                        </a:lnTo>
                        <a:lnTo>
                          <a:pt x="0" y="247408"/>
                        </a:lnTo>
                        <a:lnTo>
                          <a:pt x="24724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"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532121" y="4439199"/>
                  <a:ext cx="914400" cy="914400"/>
                  <a:chOff x="6827521" y="5486400"/>
                  <a:chExt cx="914400" cy="91440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6827525" y="5486400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 rot="16200000">
                    <a:off x="7275577" y="5042421"/>
                    <a:ext cx="18288" cy="9144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  <a:gs pos="22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2365198" y="1143000"/>
              <a:ext cx="5407202" cy="4824514"/>
              <a:chOff x="2365198" y="1143000"/>
              <a:chExt cx="5407202" cy="482451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491847" y="3304636"/>
                <a:ext cx="3280553" cy="2662878"/>
                <a:chOff x="3200400" y="1828800"/>
                <a:chExt cx="4671286" cy="3791760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3200400" y="1828800"/>
                  <a:ext cx="1623286" cy="657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3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648200" y="3429000"/>
                  <a:ext cx="1623286" cy="657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2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248400" y="4963180"/>
                  <a:ext cx="1623286" cy="657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/>
                      <a:latin typeface="Adobe Hebrew" pitchFamily="18" charset="-79"/>
                      <a:cs typeface="Adobe Hebrew" pitchFamily="18" charset="-79"/>
                    </a:rPr>
                    <a:t>Step 1</a:t>
                  </a:r>
                  <a:endParaRPr lang="en-US" sz="2400" dirty="0">
                    <a:effectLst/>
                    <a:latin typeface="Adobe Hebrew" pitchFamily="18" charset="-79"/>
                    <a:cs typeface="Adobe Hebrew" pitchFamily="18" charset="-79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3418545" y="2237171"/>
                <a:ext cx="114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4</a:t>
                </a:r>
                <a:endParaRPr lang="en-US" sz="24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5198" y="1143000"/>
                <a:ext cx="114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/>
                    <a:latin typeface="Adobe Hebrew" pitchFamily="18" charset="-79"/>
                    <a:cs typeface="Adobe Hebrew" pitchFamily="18" charset="-79"/>
                  </a:rPr>
                  <a:t>Step </a:t>
                </a:r>
                <a:r>
                  <a:rPr lang="en-US" sz="2400" dirty="0" smtClean="0">
                    <a:latin typeface="Adobe Hebrew" pitchFamily="18" charset="-79"/>
                    <a:cs typeface="Adobe Hebrew" pitchFamily="18" charset="-79"/>
                  </a:rPr>
                  <a:t>5</a:t>
                </a:r>
                <a:endParaRPr lang="en-US" sz="2400" dirty="0">
                  <a:effectLst/>
                  <a:latin typeface="Adobe Hebrew" pitchFamily="18" charset="-79"/>
                  <a:cs typeface="Adobe Hebrew" pitchFamily="18" charset="-79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-268728" y="1618239"/>
            <a:ext cx="3195776" cy="730763"/>
            <a:chOff x="3647146" y="5304050"/>
            <a:chExt cx="3289441" cy="876243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046425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 flipH="1">
              <a:off x="4286308" y="5663625"/>
              <a:ext cx="2401201" cy="516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Download this awesome  diagram. </a:t>
              </a:r>
              <a:r>
                <a:rPr lang="en-US" sz="1100" dirty="0">
                  <a:cs typeface="Arial" pitchFamily="34" charset="0"/>
                </a:rPr>
                <a:t>Bring your presentation to </a:t>
              </a:r>
              <a:r>
                <a:rPr lang="en-US" sz="1100" dirty="0" smtClean="0">
                  <a:cs typeface="Arial" pitchFamily="34" charset="0"/>
                </a:rPr>
                <a:t>life</a:t>
              </a:r>
              <a:endParaRPr lang="en-US" sz="110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3647146" y="5304050"/>
              <a:ext cx="2677124" cy="55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accent1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400" u="sng" dirty="0">
                <a:solidFill>
                  <a:schemeClr val="accent1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6569065" y="2066557"/>
            <a:ext cx="3450629" cy="730763"/>
            <a:chOff x="3469007" y="5304050"/>
            <a:chExt cx="3312793" cy="876243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5891638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flipH="1">
              <a:off x="4057502" y="5663625"/>
              <a:ext cx="2401201" cy="516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 smtClean="0"/>
                <a:t>Download this awesome  diagram. </a:t>
              </a:r>
              <a:r>
                <a:rPr lang="en-US" sz="1100" dirty="0">
                  <a:cs typeface="Arial" pitchFamily="34" charset="0"/>
                </a:rPr>
                <a:t>Bring your presentation to </a:t>
              </a:r>
              <a:r>
                <a:rPr lang="en-US" sz="1100" dirty="0" smtClean="0">
                  <a:cs typeface="Arial" pitchFamily="34" charset="0"/>
                </a:rPr>
                <a:t>life</a:t>
              </a:r>
              <a:endParaRPr lang="en-US" sz="1100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3469007" y="5304050"/>
              <a:ext cx="2677124" cy="55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accent4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400" u="sng" dirty="0">
                <a:solidFill>
                  <a:schemeClr val="accent4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flipH="1">
            <a:off x="9350970" y="4240069"/>
            <a:ext cx="3450629" cy="730763"/>
            <a:chOff x="3469007" y="5304050"/>
            <a:chExt cx="3312793" cy="876243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5891638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 flipH="1">
              <a:off x="4057502" y="5663625"/>
              <a:ext cx="2401201" cy="516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 smtClean="0"/>
                <a:t>Download this awesome  diagram. </a:t>
              </a:r>
              <a:r>
                <a:rPr lang="en-US" sz="1100" dirty="0">
                  <a:cs typeface="Arial" pitchFamily="34" charset="0"/>
                </a:rPr>
                <a:t>Bring your presentation to </a:t>
              </a:r>
              <a:r>
                <a:rPr lang="en-US" sz="1100" dirty="0" smtClean="0">
                  <a:cs typeface="Arial" pitchFamily="34" charset="0"/>
                </a:rPr>
                <a:t>life</a:t>
              </a:r>
              <a:endParaRPr lang="en-US" sz="11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69007" y="5304050"/>
              <a:ext cx="2677124" cy="55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accent3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 </a:t>
              </a:r>
              <a:endParaRPr lang="en-US" sz="2400" u="sng" dirty="0">
                <a:solidFill>
                  <a:schemeClr val="accent3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70849" y="3512355"/>
            <a:ext cx="3454255" cy="730763"/>
            <a:chOff x="3465526" y="5304050"/>
            <a:chExt cx="3316274" cy="876243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5891638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4144831" y="5663625"/>
              <a:ext cx="2401201" cy="516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Download this awesome  diagram. </a:t>
              </a:r>
              <a:r>
                <a:rPr lang="en-US" sz="1100" dirty="0">
                  <a:cs typeface="Arial" pitchFamily="34" charset="0"/>
                </a:rPr>
                <a:t>Bring your presentation to </a:t>
              </a:r>
              <a:r>
                <a:rPr lang="en-US" sz="1100" dirty="0" smtClean="0">
                  <a:cs typeface="Arial" pitchFamily="34" charset="0"/>
                </a:rPr>
                <a:t>life</a:t>
              </a:r>
              <a:endParaRPr lang="en-US" sz="1100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 flipH="1">
              <a:off x="3465526" y="5304050"/>
              <a:ext cx="2677124" cy="55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accent2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400" u="sng" dirty="0">
                <a:solidFill>
                  <a:schemeClr val="accent2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26585" y="5685867"/>
            <a:ext cx="3499767" cy="730763"/>
            <a:chOff x="3421832" y="5304050"/>
            <a:chExt cx="3359968" cy="87624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5891638" y="6019800"/>
              <a:ext cx="89016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 flipH="1">
              <a:off x="4057502" y="5663625"/>
              <a:ext cx="2401201" cy="516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Download this awesome  diagram. </a:t>
              </a:r>
              <a:r>
                <a:rPr lang="en-US" sz="1100" dirty="0">
                  <a:cs typeface="Arial" pitchFamily="34" charset="0"/>
                </a:rPr>
                <a:t>Bring your presentation to </a:t>
              </a:r>
              <a:r>
                <a:rPr lang="en-US" sz="1100" dirty="0" smtClean="0">
                  <a:cs typeface="Arial" pitchFamily="34" charset="0"/>
                </a:rPr>
                <a:t>life</a:t>
              </a:r>
              <a:endParaRPr lang="en-US" sz="11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3421832" y="5304050"/>
              <a:ext cx="2677124" cy="55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accent6"/>
                  </a:solidFill>
                  <a:latin typeface="Monotype Corsiva" pitchFamily="66" charset="0"/>
                  <a:ea typeface="Adobe Fan Heiti Std B" pitchFamily="34" charset="-128"/>
                  <a:cs typeface="Mongolian Baiti" pitchFamily="66" charset="0"/>
                </a:rPr>
                <a:t>Text Here </a:t>
              </a:r>
              <a:endParaRPr lang="en-US" sz="2400" u="sng" dirty="0">
                <a:solidFill>
                  <a:schemeClr val="accent6"/>
                </a:solidFill>
                <a:latin typeface="Monotype Corsiva" pitchFamily="66" charset="0"/>
                <a:ea typeface="Adobe Fan Heiti Std B" pitchFamily="34" charset="-128"/>
                <a:cs typeface="Mongolian Baiti" pitchFamily="66" charset="0"/>
              </a:endParaRP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5065091" y="357809"/>
            <a:ext cx="6967883" cy="967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6603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595" y="357809"/>
            <a:ext cx="9558379" cy="5223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263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72E5-A13F-419D-AAA1-46BC75A02DDC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A891-648A-401B-B311-1DB2A9B7865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7142-26BA-4EE5-B007-A9156AE9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2990"/>
            <a:ext cx="5181600" cy="5113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2990"/>
            <a:ext cx="5181600" cy="5113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F14E-BD52-4178-B96F-9C9E3456790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46021" y="357810"/>
            <a:ext cx="9586954" cy="493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65091" y="357809"/>
            <a:ext cx="6967883" cy="967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708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40305" y="357809"/>
            <a:ext cx="9592669" cy="419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016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588758"/>
            <a:ext cx="415290" cy="269242"/>
          </a:xfrm>
        </p:spPr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800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169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7BA-0F3C-4AC5-A06A-262C84C8E563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74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7455" y="357810"/>
            <a:ext cx="9535521" cy="619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4435"/>
            <a:ext cx="10515600" cy="510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2235"/>
            <a:ext cx="2743200" cy="269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E7BA-0F3C-4AC5-A06A-262C84C8E563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2235"/>
            <a:ext cx="4114800" cy="269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2235"/>
            <a:ext cx="2743200" cy="269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5BF8-1F47-458B-B5D9-504C986B06C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10031" r="1187" b="19753"/>
          <a:stretch/>
        </p:blipFill>
        <p:spPr>
          <a:xfrm>
            <a:off x="0" y="2"/>
            <a:ext cx="2434590" cy="63436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839696" y="304802"/>
            <a:ext cx="7193280" cy="4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819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Vancomycin exposure predictions for proposed dosing protocols in a prospective pharmacokinetic trial in critically-ill pediatric patients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494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Vijay Ivaturi</a:t>
            </a:r>
            <a:endParaRPr lang="en-US" sz="3600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72" y="0"/>
            <a:ext cx="962877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46557" y="914400"/>
            <a:ext cx="2303774" cy="17013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497" y="854439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UMB Standard 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6330" y="1039105"/>
            <a:ext cx="263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238780" y="2615783"/>
            <a:ext cx="2303774" cy="17713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7562" y="2625778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TCH Standard Protocol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16330" y="2800447"/>
            <a:ext cx="26302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57" y="0"/>
            <a:ext cx="9595697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46557" y="914400"/>
            <a:ext cx="2303774" cy="17013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497" y="854439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UMB Standard 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6330" y="1039105"/>
            <a:ext cx="263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238780" y="2615783"/>
            <a:ext cx="2303774" cy="17713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7562" y="2625778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TCH Standard Protocol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16330" y="2800447"/>
            <a:ext cx="26302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6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70" y="0"/>
            <a:ext cx="9648163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99466" y="869430"/>
            <a:ext cx="2250645" cy="52615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6" y="854439"/>
            <a:ext cx="24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UMB Standard </a:t>
            </a:r>
            <a:r>
              <a:rPr lang="en-US" dirty="0" smtClean="0"/>
              <a:t>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4525" y="1039105"/>
            <a:ext cx="2475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5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57" y="0"/>
            <a:ext cx="959706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36941" y="869430"/>
            <a:ext cx="2250645" cy="52615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6" y="854439"/>
            <a:ext cx="24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UMB Standard 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4525" y="1039105"/>
            <a:ext cx="2475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51" y="0"/>
            <a:ext cx="9602583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99466" y="869430"/>
            <a:ext cx="2250645" cy="52615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6" y="854439"/>
            <a:ext cx="24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TCH Standard 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4525" y="1039105"/>
            <a:ext cx="2475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2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61" y="0"/>
            <a:ext cx="9623323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99466" y="869430"/>
            <a:ext cx="2250645" cy="52615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6" y="854439"/>
            <a:ext cx="24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TCH Standard </a:t>
            </a:r>
            <a:r>
              <a:rPr lang="en-US" dirty="0" smtClean="0"/>
              <a:t>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4525" y="1039105"/>
            <a:ext cx="2475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6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56" y="0"/>
            <a:ext cx="960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56" y="0"/>
            <a:ext cx="9617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Trial objectives: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determine the optimal dose of vancomycin in a critically-ill pediatric patient in the PICU to achieve an AUC</a:t>
            </a:r>
            <a:r>
              <a:rPr lang="en-US" baseline="-25000" dirty="0"/>
              <a:t>24</a:t>
            </a:r>
            <a:r>
              <a:rPr lang="en-US" dirty="0"/>
              <a:t>/MIC &gt;400 </a:t>
            </a:r>
            <a:r>
              <a:rPr lang="en-US" dirty="0" smtClean="0"/>
              <a:t>using </a:t>
            </a:r>
            <a:r>
              <a:rPr lang="en-US" dirty="0"/>
              <a:t>a population pharmacokinetic model in patients not on ECT </a:t>
            </a:r>
            <a:endParaRPr lang="en-US" dirty="0" smtClean="0"/>
          </a:p>
          <a:p>
            <a:pPr lvl="1"/>
            <a:r>
              <a:rPr lang="en-US" dirty="0"/>
              <a:t>To evaluate vancomycin PK in critically ill children on ECT of multiple forms in order determine the dosing regimen required to generate an AUC</a:t>
            </a:r>
            <a:r>
              <a:rPr lang="en-US" baseline="-25000" dirty="0"/>
              <a:t>24</a:t>
            </a:r>
            <a:r>
              <a:rPr lang="en-US" dirty="0"/>
              <a:t>/MIC&gt; 400 h</a:t>
            </a:r>
          </a:p>
          <a:p>
            <a:pPr lvl="2"/>
            <a:r>
              <a:rPr lang="en-US" dirty="0"/>
              <a:t>ECMO</a:t>
            </a:r>
          </a:p>
          <a:p>
            <a:pPr lvl="2"/>
            <a:r>
              <a:rPr lang="en-US" dirty="0"/>
              <a:t>ELS</a:t>
            </a:r>
          </a:p>
          <a:p>
            <a:pPr lvl="2"/>
            <a:r>
              <a:rPr lang="en-US" dirty="0"/>
              <a:t>CRRT [CVVH, CVVHD, CVVHDF]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of care dosing protocols from UMB and TCH will be used</a:t>
            </a:r>
          </a:p>
          <a:p>
            <a:endParaRPr lang="en-US" dirty="0"/>
          </a:p>
          <a:p>
            <a:r>
              <a:rPr lang="en-US" dirty="0" smtClean="0"/>
              <a:t>Le </a:t>
            </a:r>
            <a:r>
              <a:rPr lang="en-US" i="1" dirty="0" smtClean="0"/>
              <a:t>et al</a:t>
            </a:r>
            <a:r>
              <a:rPr lang="en-US" dirty="0" smtClean="0"/>
              <a:t>.’s pharmacokinetic model parameters were used to predict exposures for the standard of care dosing protocols.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patient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1070 patients sampled from a large pediatric infectious disease database from University of Utah’s Medical Center</a:t>
            </a:r>
          </a:p>
          <a:p>
            <a:endParaRPr lang="en-US" dirty="0"/>
          </a:p>
          <a:p>
            <a:r>
              <a:rPr lang="en-US" dirty="0" smtClean="0"/>
              <a:t>Varying degrees of age, renal function and body weight were chosen to represent the expected population.</a:t>
            </a:r>
          </a:p>
          <a:p>
            <a:endParaRPr lang="en-US" dirty="0"/>
          </a:p>
          <a:p>
            <a:r>
              <a:rPr lang="en-US" dirty="0" err="1" smtClean="0"/>
              <a:t>Ctroughs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sample before next dose</a:t>
            </a:r>
          </a:p>
          <a:p>
            <a:endParaRPr lang="en-US" dirty="0"/>
          </a:p>
          <a:p>
            <a:r>
              <a:rPr lang="en-US" dirty="0" smtClean="0"/>
              <a:t>AUC0-24 </a:t>
            </a:r>
            <a:r>
              <a:rPr lang="mr-IN" dirty="0" smtClean="0"/>
              <a:t>–</a:t>
            </a:r>
            <a:r>
              <a:rPr lang="en-US" dirty="0" smtClean="0"/>
              <a:t> Area under the curve in the first day (4 doses for q6, 3 doses for q8 and 2 doses for q12)</a:t>
            </a:r>
          </a:p>
          <a:p>
            <a:endParaRPr lang="en-US" dirty="0"/>
          </a:p>
          <a:p>
            <a:r>
              <a:rPr lang="en-US" dirty="0" smtClean="0"/>
              <a:t>AUC0-48 </a:t>
            </a:r>
            <a:r>
              <a:rPr lang="mr-IN" dirty="0"/>
              <a:t>–</a:t>
            </a:r>
            <a:r>
              <a:rPr lang="en-US" dirty="0"/>
              <a:t> Area under the curve in the </a:t>
            </a:r>
            <a:r>
              <a:rPr lang="en-US" dirty="0" err="1" smtClean="0"/>
              <a:t>secondday</a:t>
            </a:r>
            <a:r>
              <a:rPr lang="en-US" dirty="0" smtClean="0"/>
              <a:t> </a:t>
            </a:r>
            <a:r>
              <a:rPr lang="en-US" dirty="0"/>
              <a:t>(4 doses for q6, 3 doses for q8 and 2 doses for q12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serum creatinine by 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424051"/>
              </p:ext>
            </p:extLst>
          </p:nvPr>
        </p:nvGraphicFramePr>
        <p:xfrm>
          <a:off x="2474595" y="2712459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Subjects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0.21-0.33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0.34-0.47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0.48-0.69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0.7-4.5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7" y="0"/>
            <a:ext cx="961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69" y="0"/>
            <a:ext cx="9703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50" y="0"/>
            <a:ext cx="963435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46557" y="547142"/>
            <a:ext cx="2390932" cy="612348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497" y="854439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UMB Standard Protocol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6330" y="1039105"/>
            <a:ext cx="263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-1"/>
            <a:ext cx="9628909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46557" y="547142"/>
            <a:ext cx="2390932" cy="612348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497" y="854439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TCH </a:t>
            </a:r>
            <a:r>
              <a:rPr lang="en-US" dirty="0" smtClean="0"/>
              <a:t>Standard Protocol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16330" y="1039105"/>
            <a:ext cx="263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BF8-1F47-458B-B5D9-504C986B06C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70" y="0"/>
            <a:ext cx="9650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mslides_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ctmslides_template</Template>
  <TotalTime>17252</TotalTime>
  <Words>288</Words>
  <Application>Microsoft Macintosh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Adobe Fan Heiti Std B</vt:lpstr>
      <vt:lpstr>Adobe Hebrew</vt:lpstr>
      <vt:lpstr>Aharoni</vt:lpstr>
      <vt:lpstr>Calibri</vt:lpstr>
      <vt:lpstr>Calibri Light</vt:lpstr>
      <vt:lpstr>Mangal</vt:lpstr>
      <vt:lpstr>Mongolian Baiti</vt:lpstr>
      <vt:lpstr>Monotype Corsiva</vt:lpstr>
      <vt:lpstr>Arial</vt:lpstr>
      <vt:lpstr>ctmslides_template</vt:lpstr>
      <vt:lpstr>Vancomycin exposure predictions for proposed dosing protocols in a prospective pharmacokinetic trial in critically-ill pediatric patients</vt:lpstr>
      <vt:lpstr>Background</vt:lpstr>
      <vt:lpstr>Distribution of patient demographics</vt:lpstr>
      <vt:lpstr>Distribution of serum creatinine by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pastoor</dc:creator>
  <cp:lastModifiedBy>Vijay Ivaturi</cp:lastModifiedBy>
  <cp:revision>919</cp:revision>
  <cp:lastPrinted>2014-09-21T18:28:08Z</cp:lastPrinted>
  <dcterms:created xsi:type="dcterms:W3CDTF">2013-02-15T16:47:38Z</dcterms:created>
  <dcterms:modified xsi:type="dcterms:W3CDTF">2017-02-14T12:20:51Z</dcterms:modified>
</cp:coreProperties>
</file>