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0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4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381F-F899-4FE1-8A17-E5AD09FBFD2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39EA-5360-4349-9937-2FF4CA00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Transpose with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Vivek J D Martins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1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848" t="-2425" r="8343" b="46919"/>
          <a:stretch/>
        </p:blipFill>
        <p:spPr>
          <a:xfrm>
            <a:off x="6588038" y="2781345"/>
            <a:ext cx="4652187" cy="1929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1: Creating a Matrix (to 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91" y="1690688"/>
            <a:ext cx="10945009" cy="48284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Overall Objective: Try a simple matrix transpose example by using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Open the Terminal</a:t>
            </a:r>
          </a:p>
          <a:p>
            <a:pPr marL="0" indent="0">
              <a:buNone/>
            </a:pPr>
            <a:r>
              <a:rPr lang="en-US" dirty="0" smtClean="0"/>
              <a:t>2. Make a directory :</a:t>
            </a:r>
          </a:p>
          <a:p>
            <a:pPr marL="0" indent="0">
              <a:buNone/>
            </a:pPr>
            <a:r>
              <a:rPr lang="en-US" sz="1800" dirty="0" err="1" smtClean="0">
                <a:latin typeface="Gungsuh" charset="0"/>
                <a:ea typeface="Gungsuh" charset="0"/>
                <a:cs typeface="Gungsuh" charset="0"/>
              </a:rPr>
              <a:t>mkdir</a:t>
            </a:r>
            <a:r>
              <a:rPr lang="en-US" sz="1800" dirty="0" smtClean="0">
                <a:latin typeface="Gungsuh" charset="0"/>
                <a:ea typeface="Gungsuh" charset="0"/>
                <a:cs typeface="Gungsuh" charset="0"/>
              </a:rPr>
              <a:t> </a:t>
            </a:r>
            <a:r>
              <a:rPr lang="en-US" sz="1800" dirty="0" err="1" smtClean="0">
                <a:latin typeface="Gungsuh" charset="0"/>
                <a:ea typeface="Gungsuh" charset="0"/>
                <a:cs typeface="Gungsuh" charset="0"/>
              </a:rPr>
              <a:t>mattrnps</a:t>
            </a:r>
            <a:endParaRPr lang="en-US" sz="1800" dirty="0" smtClean="0">
              <a:latin typeface="Gungsuh" charset="0"/>
              <a:ea typeface="Gungsuh" charset="0"/>
              <a:cs typeface="Gungsuh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3. Changing </a:t>
            </a:r>
            <a:r>
              <a:rPr lang="en-US" dirty="0">
                <a:solidFill>
                  <a:prstClr val="black"/>
                </a:solidFill>
              </a:rPr>
              <a:t>directory </a:t>
            </a:r>
            <a:r>
              <a:rPr lang="en-US" dirty="0" smtClean="0">
                <a:solidFill>
                  <a:prstClr val="black"/>
                </a:solidFill>
              </a:rPr>
              <a:t>to created </a:t>
            </a:r>
            <a:r>
              <a:rPr lang="en-US" dirty="0" err="1" smtClean="0">
                <a:solidFill>
                  <a:prstClr val="black"/>
                </a:solidFill>
              </a:rPr>
              <a:t>dir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Gungsuh" charset="0"/>
                <a:ea typeface="Gungsuh" charset="0"/>
                <a:cs typeface="Gungsuh" charset="0"/>
              </a:rPr>
              <a:t>cd </a:t>
            </a:r>
            <a:r>
              <a:rPr lang="en-US" sz="1800" dirty="0" err="1" smtClean="0">
                <a:solidFill>
                  <a:prstClr val="black"/>
                </a:solidFill>
                <a:latin typeface="Gungsuh" charset="0"/>
                <a:ea typeface="Gungsuh" charset="0"/>
                <a:cs typeface="Gungsuh" charset="0"/>
              </a:rPr>
              <a:t>mattrnps</a:t>
            </a:r>
            <a:r>
              <a:rPr lang="en-US" sz="1800" dirty="0" smtClean="0">
                <a:solidFill>
                  <a:prstClr val="black"/>
                </a:solidFill>
                <a:latin typeface="Gungsuh" charset="0"/>
                <a:ea typeface="Gungsuh" charset="0"/>
                <a:cs typeface="Gungsuh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4. </a:t>
            </a:r>
            <a:r>
              <a:rPr lang="en-US" dirty="0" smtClean="0"/>
              <a:t> Create some data: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vi </a:t>
            </a:r>
            <a:r>
              <a:rPr lang="en-US" sz="1800" dirty="0">
                <a:solidFill>
                  <a:prstClr val="black"/>
                </a:solidFill>
              </a:rPr>
              <a:t>Matrix.txt </a:t>
            </a:r>
            <a:endParaRPr lang="en-US" sz="18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Press 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prstClr val="black"/>
                </a:solidFill>
              </a:rPr>
              <a:t> on keyboard to begin typing into Matrix.txt</a:t>
            </a: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( </a:t>
            </a:r>
            <a:r>
              <a:rPr lang="en-US" sz="1800" dirty="0">
                <a:solidFill>
                  <a:prstClr val="black"/>
                </a:solidFill>
              </a:rPr>
              <a:t>enter row number </a:t>
            </a:r>
            <a:r>
              <a:rPr lang="en-US" sz="1800" dirty="0">
                <a:solidFill>
                  <a:srgbClr val="FF0000"/>
                </a:solidFill>
              </a:rPr>
              <a:t>tab </a:t>
            </a:r>
            <a:r>
              <a:rPr lang="en-US" sz="1800" dirty="0">
                <a:solidFill>
                  <a:prstClr val="black"/>
                </a:solidFill>
              </a:rPr>
              <a:t>value 1 </a:t>
            </a:r>
            <a:r>
              <a:rPr lang="en-US" sz="1800" dirty="0">
                <a:solidFill>
                  <a:srgbClr val="FF0000"/>
                </a:solidFill>
              </a:rPr>
              <a:t>space</a:t>
            </a:r>
            <a:r>
              <a:rPr lang="en-US" sz="1800" dirty="0">
                <a:solidFill>
                  <a:prstClr val="black"/>
                </a:solidFill>
              </a:rPr>
              <a:t> value </a:t>
            </a:r>
            <a:r>
              <a:rPr lang="en-US" sz="1800" dirty="0" smtClean="0">
                <a:solidFill>
                  <a:prstClr val="black"/>
                </a:solidFill>
              </a:rPr>
              <a:t>2 </a:t>
            </a:r>
            <a:r>
              <a:rPr lang="en-US" sz="1800" dirty="0">
                <a:solidFill>
                  <a:srgbClr val="FF0000"/>
                </a:solidFill>
              </a:rPr>
              <a:t>space </a:t>
            </a:r>
            <a:r>
              <a:rPr lang="en-US" sz="1800" dirty="0" smtClean="0">
                <a:solidFill>
                  <a:prstClr val="black"/>
                </a:solidFill>
              </a:rPr>
              <a:t>… etc. </a:t>
            </a:r>
            <a:r>
              <a:rPr lang="en-US" sz="1800" dirty="0">
                <a:solidFill>
                  <a:prstClr val="black"/>
                </a:solidFill>
              </a:rPr>
              <a:t>new line next row…. </a:t>
            </a:r>
            <a:r>
              <a:rPr lang="en-US" sz="1800" dirty="0" smtClean="0">
                <a:solidFill>
                  <a:prstClr val="black"/>
                </a:solidFill>
              </a:rPr>
              <a:t>etc.)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look at picture for example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Press </a:t>
            </a:r>
            <a:r>
              <a:rPr lang="en-US" sz="1800" dirty="0" smtClean="0">
                <a:solidFill>
                  <a:srgbClr val="FF0000"/>
                </a:solidFill>
              </a:rPr>
              <a:t>esc</a:t>
            </a:r>
            <a:r>
              <a:rPr lang="en-US" sz="1800" dirty="0" smtClean="0">
                <a:solidFill>
                  <a:prstClr val="black"/>
                </a:solidFill>
              </a:rPr>
              <a:t> and type </a:t>
            </a:r>
            <a:r>
              <a:rPr lang="en-US" sz="1800" dirty="0" smtClean="0">
                <a:solidFill>
                  <a:srgbClr val="FF0000"/>
                </a:solidFill>
              </a:rPr>
              <a:t>:</a:t>
            </a:r>
            <a:r>
              <a:rPr lang="en-US" sz="1800" dirty="0" err="1" smtClean="0">
                <a:solidFill>
                  <a:srgbClr val="FF0000"/>
                </a:solidFill>
              </a:rPr>
              <a:t>wq</a:t>
            </a:r>
            <a:r>
              <a:rPr lang="en-US" sz="1800" dirty="0" smtClean="0">
                <a:solidFill>
                  <a:srgbClr val="FF0000"/>
                </a:solidFill>
              </a:rPr>
              <a:t> (</a:t>
            </a:r>
            <a:r>
              <a:rPr lang="en-US" sz="1800" dirty="0" smtClean="0"/>
              <a:t>that’s</a:t>
            </a:r>
            <a:r>
              <a:rPr lang="en-US" sz="1800" dirty="0" smtClean="0">
                <a:solidFill>
                  <a:srgbClr val="FF0000"/>
                </a:solidFill>
              </a:rPr>
              <a:t> colon then w then q )</a:t>
            </a:r>
            <a:r>
              <a:rPr lang="en-US" sz="1800" dirty="0" smtClean="0">
                <a:solidFill>
                  <a:prstClr val="black"/>
                </a:solidFill>
              </a:rPr>
              <a:t>then hit </a:t>
            </a:r>
            <a:r>
              <a:rPr lang="en-US" sz="1800" dirty="0" smtClean="0">
                <a:solidFill>
                  <a:srgbClr val="FF0000"/>
                </a:solidFill>
              </a:rPr>
              <a:t>enter (return) </a:t>
            </a:r>
          </a:p>
          <a:p>
            <a:pPr marL="0" indent="0">
              <a:buNone/>
            </a:pPr>
            <a:r>
              <a:rPr lang="en-US" sz="1800" dirty="0" smtClean="0"/>
              <a:t>Type </a:t>
            </a:r>
            <a:r>
              <a:rPr lang="en-US" sz="1800" dirty="0" err="1" smtClean="0">
                <a:solidFill>
                  <a:srgbClr val="FF0000"/>
                </a:solidFill>
              </a:rPr>
              <a:t>ls</a:t>
            </a:r>
            <a:r>
              <a:rPr lang="en-US" sz="1800" dirty="0" smtClean="0"/>
              <a:t> to see list of contents in </a:t>
            </a:r>
            <a:r>
              <a:rPr lang="en-US" sz="1800" dirty="0" err="1" smtClean="0"/>
              <a:t>mattrnps</a:t>
            </a:r>
            <a:r>
              <a:rPr lang="en-US" sz="1800" dirty="0" smtClean="0"/>
              <a:t> ( should look like below) </a:t>
            </a:r>
          </a:p>
          <a:p>
            <a:pPr marL="0" indent="0">
              <a:buNone/>
            </a:pPr>
            <a:r>
              <a:rPr lang="en-US" sz="1800" dirty="0" smtClean="0"/>
              <a:t> [</a:t>
            </a:r>
            <a:r>
              <a:rPr lang="en-US" sz="1800" dirty="0" err="1" smtClean="0"/>
              <a:t>cloudera@quickstart</a:t>
            </a:r>
            <a:r>
              <a:rPr lang="en-US" sz="1800" dirty="0" smtClean="0"/>
              <a:t> </a:t>
            </a:r>
            <a:r>
              <a:rPr lang="en-US" sz="1800" dirty="0" err="1" smtClean="0"/>
              <a:t>mattrnps</a:t>
            </a:r>
            <a:r>
              <a:rPr lang="en-US" sz="1800" dirty="0" smtClean="0"/>
              <a:t>]$ </a:t>
            </a:r>
            <a:r>
              <a:rPr lang="en-US" sz="1800" dirty="0" err="1" smtClean="0"/>
              <a:t>ls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Matrix.txt</a:t>
            </a:r>
            <a:endParaRPr lang="en-US" sz="18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8791" y="5798773"/>
            <a:ext cx="2879641" cy="6190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2: Creating the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Create the mapper file: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cloudera@quickstart</a:t>
            </a:r>
            <a:r>
              <a:rPr lang="en-US" dirty="0" smtClean="0"/>
              <a:t> </a:t>
            </a:r>
            <a:r>
              <a:rPr lang="en-US" dirty="0" err="1" smtClean="0"/>
              <a:t>mattrnps</a:t>
            </a:r>
            <a:r>
              <a:rPr lang="en-US" dirty="0" smtClean="0"/>
              <a:t>]$ vi map.py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Press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on keyboard to begin </a:t>
            </a:r>
            <a:r>
              <a:rPr lang="en-US" dirty="0" smtClean="0">
                <a:solidFill>
                  <a:prstClr val="black"/>
                </a:solidFill>
              </a:rPr>
              <a:t>typing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2. Copy Paste the code</a:t>
            </a:r>
            <a:r>
              <a:rPr lang="en-US" b="1" dirty="0"/>
              <a:t> </a:t>
            </a:r>
            <a:r>
              <a:rPr lang="en-US" b="1" dirty="0" smtClean="0"/>
              <a:t>from the </a:t>
            </a:r>
            <a:r>
              <a:rPr lang="en-US" b="1" dirty="0" smtClean="0"/>
              <a:t>map.py </a:t>
            </a:r>
            <a:r>
              <a:rPr lang="en-US" b="1" dirty="0" smtClean="0"/>
              <a:t>file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Copy paste using mouse (</a:t>
            </a:r>
            <a:r>
              <a:rPr lang="en-US" dirty="0" err="1" smtClean="0">
                <a:solidFill>
                  <a:srgbClr val="FF0000"/>
                </a:solidFill>
              </a:rPr>
              <a:t>Ctrl+V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does not work in terminal)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Then press </a:t>
            </a:r>
            <a:r>
              <a:rPr lang="en-US" dirty="0" smtClean="0">
                <a:solidFill>
                  <a:srgbClr val="FF0000"/>
                </a:solidFill>
              </a:rPr>
              <a:t>esc</a:t>
            </a:r>
            <a:r>
              <a:rPr lang="en-US" dirty="0">
                <a:solidFill>
                  <a:prstClr val="black"/>
                </a:solidFill>
              </a:rPr>
              <a:t> and type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err="1">
                <a:solidFill>
                  <a:srgbClr val="FF0000"/>
                </a:solidFill>
              </a:rPr>
              <a:t>wq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then hit </a:t>
            </a:r>
            <a:r>
              <a:rPr lang="en-US" dirty="0" smtClean="0">
                <a:solidFill>
                  <a:srgbClr val="FF0000"/>
                </a:solidFill>
              </a:rPr>
              <a:t>enter (return)</a:t>
            </a:r>
          </a:p>
          <a:p>
            <a:pPr marL="0" indent="0">
              <a:buNone/>
            </a:pPr>
            <a:r>
              <a:rPr lang="en-US" b="1" dirty="0" smtClean="0"/>
              <a:t>3. Change the mode to executable: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92D050"/>
                </a:solidFill>
              </a:rPr>
              <a:t>(text below is one line)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cloudera@quickstart</a:t>
            </a:r>
            <a:r>
              <a:rPr lang="en-US" dirty="0" smtClean="0"/>
              <a:t> </a:t>
            </a:r>
            <a:r>
              <a:rPr lang="en-US" dirty="0" err="1" smtClean="0"/>
              <a:t>mattrnps</a:t>
            </a:r>
            <a:r>
              <a:rPr lang="en-US" dirty="0" smtClean="0"/>
              <a:t>]$ </a:t>
            </a:r>
            <a:r>
              <a:rPr lang="en-US" dirty="0" err="1" smtClean="0"/>
              <a:t>chmod</a:t>
            </a:r>
            <a:r>
              <a:rPr lang="en-US" dirty="0" smtClean="0"/>
              <a:t> +x /home/cloudera/mattrnps/map.py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6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Type the following in one line (cat path/matrix.txt | path/map.py) :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cloudera@quickstart</a:t>
            </a:r>
            <a:r>
              <a:rPr lang="en-US" dirty="0" smtClean="0"/>
              <a:t> </a:t>
            </a:r>
            <a:r>
              <a:rPr lang="en-US" dirty="0" err="1" smtClean="0"/>
              <a:t>mattrnps</a:t>
            </a:r>
            <a:r>
              <a:rPr lang="en-US" dirty="0" smtClean="0"/>
              <a:t>]$ cat /home/</a:t>
            </a:r>
            <a:r>
              <a:rPr lang="en-US" dirty="0" err="1" smtClean="0"/>
              <a:t>cloudera</a:t>
            </a:r>
            <a:r>
              <a:rPr lang="en-US" dirty="0" smtClean="0"/>
              <a:t>/</a:t>
            </a:r>
            <a:r>
              <a:rPr lang="en-US" dirty="0" err="1" smtClean="0"/>
              <a:t>mattrnps</a:t>
            </a:r>
            <a:r>
              <a:rPr lang="en-US" dirty="0" smtClean="0"/>
              <a:t>/matrix.txt |/home/cloudera/mattrnps/map.py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2. Get O/P as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follows: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Look at image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04" y="3887569"/>
            <a:ext cx="7928856" cy="29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8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2: Creating the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Create the reducer file: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cloudera@quickstart</a:t>
            </a:r>
            <a:r>
              <a:rPr lang="en-US" dirty="0" smtClean="0"/>
              <a:t> </a:t>
            </a:r>
            <a:r>
              <a:rPr lang="en-US" dirty="0" err="1" smtClean="0"/>
              <a:t>mattrnps</a:t>
            </a:r>
            <a:r>
              <a:rPr lang="en-US" dirty="0" smtClean="0"/>
              <a:t>]$ vi reduce.py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Press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on keyboard to begin </a:t>
            </a:r>
            <a:r>
              <a:rPr lang="en-US" dirty="0" smtClean="0">
                <a:solidFill>
                  <a:prstClr val="black"/>
                </a:solidFill>
              </a:rPr>
              <a:t>typing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2. Copy Paste the code</a:t>
            </a:r>
            <a:r>
              <a:rPr lang="en-US" b="1" dirty="0"/>
              <a:t> </a:t>
            </a:r>
            <a:r>
              <a:rPr lang="en-US" b="1" dirty="0" smtClean="0"/>
              <a:t>from the </a:t>
            </a:r>
            <a:r>
              <a:rPr lang="en-US" b="1" dirty="0" smtClean="0"/>
              <a:t>reduce.py </a:t>
            </a:r>
            <a:r>
              <a:rPr lang="en-US" b="1" dirty="0" smtClean="0"/>
              <a:t>file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Press </a:t>
            </a:r>
            <a:r>
              <a:rPr lang="en-US" dirty="0" smtClean="0">
                <a:solidFill>
                  <a:srgbClr val="FF0000"/>
                </a:solidFill>
              </a:rPr>
              <a:t>esc</a:t>
            </a:r>
            <a:r>
              <a:rPr lang="en-US" dirty="0">
                <a:solidFill>
                  <a:prstClr val="black"/>
                </a:solidFill>
              </a:rPr>
              <a:t> and type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err="1">
                <a:solidFill>
                  <a:srgbClr val="FF0000"/>
                </a:solidFill>
              </a:rPr>
              <a:t>wq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then hit </a:t>
            </a:r>
            <a:r>
              <a:rPr lang="en-US" dirty="0" smtClean="0">
                <a:solidFill>
                  <a:srgbClr val="FF0000"/>
                </a:solidFill>
              </a:rPr>
              <a:t>enter (return)</a:t>
            </a:r>
          </a:p>
          <a:p>
            <a:pPr marL="0" indent="0">
              <a:buNone/>
            </a:pPr>
            <a:r>
              <a:rPr lang="en-US" b="1" dirty="0" smtClean="0"/>
              <a:t>3. Change the mode to executable: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92D050"/>
                </a:solidFill>
              </a:rPr>
              <a:t>(text below is one line)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cloudera@quickstart</a:t>
            </a:r>
            <a:r>
              <a:rPr lang="en-US" dirty="0" smtClean="0"/>
              <a:t> </a:t>
            </a:r>
            <a:r>
              <a:rPr lang="en-US" dirty="0" err="1" smtClean="0"/>
              <a:t>mattrnps</a:t>
            </a:r>
            <a:r>
              <a:rPr lang="en-US" dirty="0" smtClean="0"/>
              <a:t>]$ </a:t>
            </a:r>
            <a:r>
              <a:rPr lang="en-US" dirty="0" err="1" smtClean="0"/>
              <a:t>chmod</a:t>
            </a:r>
            <a:r>
              <a:rPr lang="en-US" dirty="0" smtClean="0"/>
              <a:t> +x /home/cloudera/mattrnps/reduce.py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4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365611"/>
            <a:ext cx="9428707" cy="18021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0076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Type the following in one line</a:t>
            </a:r>
          </a:p>
          <a:p>
            <a:r>
              <a:rPr lang="en-US" b="1" dirty="0" smtClean="0"/>
              <a:t> (cat path/matrix.txt | path/map.py | sort | path/reducer.py) :</a:t>
            </a:r>
          </a:p>
          <a:p>
            <a:r>
              <a:rPr lang="en-US" dirty="0" smtClean="0"/>
              <a:t>Please note I have a different path in the image below (should be ‘ </a:t>
            </a:r>
            <a:r>
              <a:rPr lang="en-US" dirty="0" smtClean="0">
                <a:solidFill>
                  <a:srgbClr val="00B0F0"/>
                </a:solidFill>
              </a:rPr>
              <a:t>/home/</a:t>
            </a:r>
            <a:r>
              <a:rPr lang="en-US" dirty="0" err="1" smtClean="0">
                <a:solidFill>
                  <a:srgbClr val="00B0F0"/>
                </a:solidFill>
              </a:rPr>
              <a:t>cloudera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r>
              <a:rPr lang="en-US" dirty="0" err="1" smtClean="0">
                <a:solidFill>
                  <a:srgbClr val="00B0F0"/>
                </a:solidFill>
              </a:rPr>
              <a:t>mattrnps</a:t>
            </a:r>
            <a:r>
              <a:rPr lang="en-US" dirty="0" smtClean="0">
                <a:solidFill>
                  <a:srgbClr val="00B0F0"/>
                </a:solidFill>
              </a:rPr>
              <a:t>/…</a:t>
            </a:r>
            <a:r>
              <a:rPr lang="en-US" dirty="0" smtClean="0"/>
              <a:t>’ for you.</a:t>
            </a:r>
          </a:p>
          <a:p>
            <a:endParaRPr lang="en-US" dirty="0"/>
          </a:p>
          <a:p>
            <a:r>
              <a:rPr lang="en-US" dirty="0"/>
              <a:t>cat /home/</a:t>
            </a:r>
            <a:r>
              <a:rPr lang="en-US" dirty="0" err="1"/>
              <a:t>cloudera</a:t>
            </a:r>
            <a:r>
              <a:rPr lang="en-US" dirty="0"/>
              <a:t>/</a:t>
            </a:r>
            <a:r>
              <a:rPr lang="en-US" dirty="0" err="1"/>
              <a:t>mattrnps</a:t>
            </a:r>
            <a:r>
              <a:rPr lang="en-US" dirty="0"/>
              <a:t>/matrix.txt </a:t>
            </a:r>
            <a:r>
              <a:rPr lang="en-US" dirty="0" smtClean="0"/>
              <a:t>| /home/cloudera/mattrnps/map.py | sort | /home/cloudera/mattrnps/reduce.py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16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TIME!!!! </a:t>
            </a:r>
            <a:r>
              <a:rPr lang="en-US" dirty="0" smtClean="0">
                <a:solidFill>
                  <a:srgbClr val="FF0000"/>
                </a:solidFill>
              </a:rPr>
              <a:t>Work in Progress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(This is the part that failed)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Create a directory in the HDFS file system and check the directories</a:t>
            </a:r>
          </a:p>
          <a:p>
            <a:pPr marL="0" indent="0">
              <a:buNone/>
            </a:pPr>
            <a:r>
              <a:rPr lang="en-US" sz="1800" dirty="0" err="1" smtClean="0">
                <a:latin typeface="Gungsuh" charset="0"/>
                <a:ea typeface="Gungsuh" charset="0"/>
                <a:cs typeface="Gungsuh" charset="0"/>
              </a:rPr>
              <a:t>hdfs</a:t>
            </a:r>
            <a:r>
              <a:rPr lang="en-US" sz="1800" dirty="0" smtClean="0">
                <a:latin typeface="Gungsuh" charset="0"/>
                <a:ea typeface="Gungsuh" charset="0"/>
                <a:cs typeface="Gungsuh" charset="0"/>
              </a:rPr>
              <a:t> </a:t>
            </a:r>
            <a:r>
              <a:rPr lang="en-US" sz="1800" dirty="0" err="1" smtClean="0">
                <a:latin typeface="Gungsuh" charset="0"/>
                <a:ea typeface="Gungsuh" charset="0"/>
                <a:cs typeface="Gungsuh" charset="0"/>
              </a:rPr>
              <a:t>dfs</a:t>
            </a:r>
            <a:r>
              <a:rPr lang="en-US" sz="1800" dirty="0" smtClean="0">
                <a:latin typeface="Gungsuh" charset="0"/>
                <a:ea typeface="Gungsuh" charset="0"/>
                <a:cs typeface="Gungsuh" charset="0"/>
              </a:rPr>
              <a:t> -</a:t>
            </a:r>
            <a:r>
              <a:rPr lang="en-US" sz="1800" dirty="0" err="1" smtClean="0">
                <a:latin typeface="Gungsuh" charset="0"/>
                <a:ea typeface="Gungsuh" charset="0"/>
                <a:cs typeface="Gungsuh" charset="0"/>
              </a:rPr>
              <a:t>mkdir</a:t>
            </a:r>
            <a:r>
              <a:rPr lang="en-US" sz="1800" dirty="0" smtClean="0">
                <a:latin typeface="Gungsuh" charset="0"/>
                <a:ea typeface="Gungsuh" charset="0"/>
                <a:cs typeface="Gungsuh" charset="0"/>
              </a:rPr>
              <a:t> /</a:t>
            </a:r>
            <a:r>
              <a:rPr lang="en-US" sz="1800" dirty="0" err="1" smtClean="0">
                <a:latin typeface="Gungsuh" charset="0"/>
                <a:ea typeface="Gungsuh" charset="0"/>
                <a:cs typeface="Gungsuh" charset="0"/>
              </a:rPr>
              <a:t>mattrnps</a:t>
            </a:r>
            <a:endParaRPr lang="en-US" sz="1800" dirty="0" smtClean="0">
              <a:latin typeface="Gungsuh" charset="0"/>
              <a:ea typeface="Gungsuh" charset="0"/>
              <a:cs typeface="Gungsuh" charset="0"/>
            </a:endParaRPr>
          </a:p>
          <a:p>
            <a:pPr marL="0" indent="0">
              <a:buNone/>
            </a:pPr>
            <a:r>
              <a:rPr lang="en-US" dirty="0" smtClean="0"/>
              <a:t>5. Put the file onto HDFS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cloudera@quickstart</a:t>
            </a:r>
            <a:r>
              <a:rPr lang="en-US" dirty="0" smtClean="0"/>
              <a:t> </a:t>
            </a:r>
            <a:r>
              <a:rPr lang="en-US" dirty="0" err="1" smtClean="0"/>
              <a:t>mattrnps</a:t>
            </a:r>
            <a:r>
              <a:rPr lang="en-US" dirty="0" smtClean="0"/>
              <a:t>]$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-put /home/</a:t>
            </a:r>
            <a:r>
              <a:rPr lang="en-US" dirty="0" err="1" smtClean="0"/>
              <a:t>cloudera</a:t>
            </a:r>
            <a:r>
              <a:rPr lang="en-US" dirty="0" smtClean="0"/>
              <a:t>/testing/</a:t>
            </a:r>
            <a:r>
              <a:rPr lang="en-US" dirty="0" err="1" smtClean="0"/>
              <a:t>mattrnps</a:t>
            </a:r>
            <a:r>
              <a:rPr lang="en-US" dirty="0" smtClean="0"/>
              <a:t>/matrix.txt /user/</a:t>
            </a:r>
            <a:r>
              <a:rPr lang="en-US" dirty="0" err="1" smtClean="0"/>
              <a:t>cloudera</a:t>
            </a:r>
            <a:r>
              <a:rPr lang="en-US" dirty="0" smtClean="0"/>
              <a:t>/</a:t>
            </a:r>
            <a:r>
              <a:rPr lang="en-US" dirty="0" err="1" smtClean="0"/>
              <a:t>mattrnps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[</a:t>
            </a:r>
            <a:r>
              <a:rPr lang="en-US" dirty="0" err="1" smtClean="0"/>
              <a:t>cloudera@quickstart</a:t>
            </a:r>
            <a:r>
              <a:rPr lang="en-US" dirty="0" smtClean="0"/>
              <a:t> </a:t>
            </a:r>
            <a:r>
              <a:rPr lang="en-US" dirty="0" err="1" smtClean="0"/>
              <a:t>mattrnps</a:t>
            </a:r>
            <a:r>
              <a:rPr lang="en-US" dirty="0" smtClean="0"/>
              <a:t>]$</a:t>
            </a:r>
            <a:r>
              <a:rPr lang="en-US" dirty="0" smtClean="0">
                <a:latin typeface="Gungsuh" charset="0"/>
                <a:ea typeface="Gungsuh" charset="0"/>
                <a:cs typeface="Gungsuh" charset="0"/>
              </a:rPr>
              <a:t> </a:t>
            </a:r>
            <a:r>
              <a:rPr lang="en-US" dirty="0" err="1" smtClean="0">
                <a:latin typeface="Gungsuh" charset="0"/>
                <a:ea typeface="Gungsuh" charset="0"/>
                <a:cs typeface="Gungsuh" charset="0"/>
              </a:rPr>
              <a:t>hadoop</a:t>
            </a:r>
            <a:r>
              <a:rPr lang="en-US" dirty="0" smtClean="0">
                <a:latin typeface="Gungsuh" charset="0"/>
                <a:ea typeface="Gungsuh" charset="0"/>
                <a:cs typeface="Gungsuh" charset="0"/>
              </a:rPr>
              <a:t> jar /</a:t>
            </a:r>
            <a:r>
              <a:rPr lang="en-US" dirty="0" err="1" smtClean="0">
                <a:latin typeface="Gungsuh" charset="0"/>
                <a:ea typeface="Gungsuh" charset="0"/>
                <a:cs typeface="Gungsuh" charset="0"/>
              </a:rPr>
              <a:t>usr</a:t>
            </a:r>
            <a:r>
              <a:rPr lang="en-US" dirty="0" smtClean="0">
                <a:latin typeface="Gungsuh" charset="0"/>
                <a:ea typeface="Gungsuh" charset="0"/>
                <a:cs typeface="Gungsuh" charset="0"/>
              </a:rPr>
              <a:t>/lib/</a:t>
            </a:r>
            <a:r>
              <a:rPr lang="en-US" dirty="0" err="1" smtClean="0">
                <a:latin typeface="Gungsuh" charset="0"/>
                <a:ea typeface="Gungsuh" charset="0"/>
                <a:cs typeface="Gungsuh" charset="0"/>
              </a:rPr>
              <a:t>hadoop-mapreduce</a:t>
            </a:r>
            <a:r>
              <a:rPr lang="en-US" dirty="0" smtClean="0">
                <a:latin typeface="Gungsuh" charset="0"/>
                <a:ea typeface="Gungsuh" charset="0"/>
                <a:cs typeface="Gungsuh" charset="0"/>
              </a:rPr>
              <a:t>/hadoop-streaming.jar -input /user/</a:t>
            </a:r>
            <a:r>
              <a:rPr lang="en-US" dirty="0" err="1" smtClean="0">
                <a:latin typeface="Gungsuh" charset="0"/>
                <a:ea typeface="Gungsuh" charset="0"/>
                <a:cs typeface="Gungsuh" charset="0"/>
              </a:rPr>
              <a:t>cloudera</a:t>
            </a:r>
            <a:r>
              <a:rPr lang="en-US" dirty="0" smtClean="0">
                <a:latin typeface="Gungsuh" charset="0"/>
                <a:ea typeface="Gungsuh" charset="0"/>
                <a:cs typeface="Gungsuh" charset="0"/>
              </a:rPr>
              <a:t>/</a:t>
            </a:r>
            <a:r>
              <a:rPr lang="en-US" dirty="0" err="1" smtClean="0">
                <a:latin typeface="Gungsuh" charset="0"/>
                <a:ea typeface="Gungsuh" charset="0"/>
                <a:cs typeface="Gungsuh" charset="0"/>
              </a:rPr>
              <a:t>mattrnps</a:t>
            </a:r>
            <a:r>
              <a:rPr lang="en-US" dirty="0" smtClean="0">
                <a:latin typeface="Gungsuh" charset="0"/>
                <a:ea typeface="Gungsuh" charset="0"/>
                <a:cs typeface="Gungsuh" charset="0"/>
              </a:rPr>
              <a:t> -output /user/</a:t>
            </a:r>
            <a:r>
              <a:rPr lang="en-US" dirty="0" err="1" smtClean="0">
                <a:latin typeface="Gungsuh" charset="0"/>
                <a:ea typeface="Gungsuh" charset="0"/>
                <a:cs typeface="Gungsuh" charset="0"/>
              </a:rPr>
              <a:t>cloudera</a:t>
            </a:r>
            <a:r>
              <a:rPr lang="en-US" smtClean="0">
                <a:latin typeface="Gungsuh" charset="0"/>
                <a:ea typeface="Gungsuh" charset="0"/>
                <a:cs typeface="Gungsuh" charset="0"/>
              </a:rPr>
              <a:t>/output </a:t>
            </a:r>
            <a:r>
              <a:rPr lang="en-US" dirty="0" smtClean="0">
                <a:latin typeface="Gungsuh" charset="0"/>
                <a:ea typeface="Gungsuh" charset="0"/>
                <a:cs typeface="Gungsuh" charset="0"/>
              </a:rPr>
              <a:t>-mapper /home/cloudera/mattrnps/map.py -reducer /home/cloudera/mattrnps/reduce.py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Gungsuh</vt:lpstr>
      <vt:lpstr>Office Theme</vt:lpstr>
      <vt:lpstr>Matrix Transpose with MapReduce</vt:lpstr>
      <vt:lpstr>Set Up 1: Creating a Matrix (to test)</vt:lpstr>
      <vt:lpstr>Set Up 2: Creating the Mapper</vt:lpstr>
      <vt:lpstr>Test the Mapper</vt:lpstr>
      <vt:lpstr>Set Up 2: Creating the Reducer</vt:lpstr>
      <vt:lpstr>Test output</vt:lpstr>
      <vt:lpstr>HDFS TIME!!!! Work in Progress (This is the part that failed)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Martins</dc:creator>
  <cp:lastModifiedBy>Vivek Martins</cp:lastModifiedBy>
  <cp:revision>15</cp:revision>
  <dcterms:created xsi:type="dcterms:W3CDTF">2016-10-09T01:42:26Z</dcterms:created>
  <dcterms:modified xsi:type="dcterms:W3CDTF">2016-12-01T00:25:00Z</dcterms:modified>
</cp:coreProperties>
</file>