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42BCF03-C193-4450-9225-FAD2D6E83C81}" v="80" dt="2024-12-02T03:01:31.3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368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38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nscent Joshua Dy-Cok" userId="ad41542d907dedbc" providerId="LiveId" clId="{E42BCF03-C193-4450-9225-FAD2D6E83C81}"/>
    <pc:docChg chg="undo custSel addSld delSld modSld modMainMaster">
      <pc:chgData name="Vinscent Joshua Dy-Cok" userId="ad41542d907dedbc" providerId="LiveId" clId="{E42BCF03-C193-4450-9225-FAD2D6E83C81}" dt="2024-12-05T14:15:07.538" v="1427" actId="20577"/>
      <pc:docMkLst>
        <pc:docMk/>
      </pc:docMkLst>
      <pc:sldChg chg="addSp delSp modSp mod modClrScheme chgLayout">
        <pc:chgData name="Vinscent Joshua Dy-Cok" userId="ad41542d907dedbc" providerId="LiveId" clId="{E42BCF03-C193-4450-9225-FAD2D6E83C81}" dt="2024-12-05T14:15:07.538" v="1427" actId="20577"/>
        <pc:sldMkLst>
          <pc:docMk/>
          <pc:sldMk cId="1148516368" sldId="257"/>
        </pc:sldMkLst>
        <pc:spChg chg="add mod ord">
          <ac:chgData name="Vinscent Joshua Dy-Cok" userId="ad41542d907dedbc" providerId="LiveId" clId="{E42BCF03-C193-4450-9225-FAD2D6E83C81}" dt="2024-12-05T14:15:07.538" v="1427" actId="20577"/>
          <ac:spMkLst>
            <pc:docMk/>
            <pc:sldMk cId="1148516368" sldId="257"/>
            <ac:spMk id="12" creationId="{F914B86E-0ABF-6D77-36A3-82349BE0BD1C}"/>
          </ac:spMkLst>
        </pc:spChg>
        <pc:spChg chg="add mod ord">
          <ac:chgData name="Vinscent Joshua Dy-Cok" userId="ad41542d907dedbc" providerId="LiveId" clId="{E42BCF03-C193-4450-9225-FAD2D6E83C81}" dt="2024-12-05T14:14:54.426" v="1407" actId="20577"/>
          <ac:spMkLst>
            <pc:docMk/>
            <pc:sldMk cId="1148516368" sldId="257"/>
            <ac:spMk id="13" creationId="{7296826A-978B-19C5-CC52-A92084BA9C6C}"/>
          </ac:spMkLst>
        </pc:spChg>
      </pc:sldChg>
      <pc:sldChg chg="modSp add del mod chgLayout">
        <pc:chgData name="Vinscent Joshua Dy-Cok" userId="ad41542d907dedbc" providerId="LiveId" clId="{E42BCF03-C193-4450-9225-FAD2D6E83C81}" dt="2024-12-03T01:32:37.040" v="1382" actId="47"/>
        <pc:sldMkLst>
          <pc:docMk/>
          <pc:sldMk cId="2129525714" sldId="258"/>
        </pc:sldMkLst>
      </pc:sldChg>
      <pc:sldChg chg="modSp add del mod chgLayout">
        <pc:chgData name="Vinscent Joshua Dy-Cok" userId="ad41542d907dedbc" providerId="LiveId" clId="{E42BCF03-C193-4450-9225-FAD2D6E83C81}" dt="2024-12-03T01:32:37.040" v="1382" actId="47"/>
        <pc:sldMkLst>
          <pc:docMk/>
          <pc:sldMk cId="1881902618" sldId="259"/>
        </pc:sldMkLst>
      </pc:sldChg>
      <pc:sldChg chg="modSp add del mod chgLayout">
        <pc:chgData name="Vinscent Joshua Dy-Cok" userId="ad41542d907dedbc" providerId="LiveId" clId="{E42BCF03-C193-4450-9225-FAD2D6E83C81}" dt="2024-12-03T01:32:37.040" v="1382" actId="47"/>
        <pc:sldMkLst>
          <pc:docMk/>
          <pc:sldMk cId="2158386469" sldId="260"/>
        </pc:sldMkLst>
      </pc:sldChg>
      <pc:sldChg chg="modSp add del mod chgLayout">
        <pc:chgData name="Vinscent Joshua Dy-Cok" userId="ad41542d907dedbc" providerId="LiveId" clId="{E42BCF03-C193-4450-9225-FAD2D6E83C81}" dt="2024-12-03T01:32:37.040" v="1382" actId="47"/>
        <pc:sldMkLst>
          <pc:docMk/>
          <pc:sldMk cId="3148652154" sldId="261"/>
        </pc:sldMkLst>
      </pc:sldChg>
      <pc:sldChg chg="modSp add del mod chgLayout">
        <pc:chgData name="Vinscent Joshua Dy-Cok" userId="ad41542d907dedbc" providerId="LiveId" clId="{E42BCF03-C193-4450-9225-FAD2D6E83C81}" dt="2024-12-03T01:32:37.040" v="1382" actId="47"/>
        <pc:sldMkLst>
          <pc:docMk/>
          <pc:sldMk cId="3040632811" sldId="262"/>
        </pc:sldMkLst>
      </pc:sldChg>
      <pc:sldChg chg="modSp add del mod chgLayout">
        <pc:chgData name="Vinscent Joshua Dy-Cok" userId="ad41542d907dedbc" providerId="LiveId" clId="{E42BCF03-C193-4450-9225-FAD2D6E83C81}" dt="2024-12-03T01:32:37.040" v="1382" actId="47"/>
        <pc:sldMkLst>
          <pc:docMk/>
          <pc:sldMk cId="141815885" sldId="263"/>
        </pc:sldMkLst>
      </pc:sldChg>
      <pc:sldChg chg="modSp add del mod chgLayout">
        <pc:chgData name="Vinscent Joshua Dy-Cok" userId="ad41542d907dedbc" providerId="LiveId" clId="{E42BCF03-C193-4450-9225-FAD2D6E83C81}" dt="2024-12-03T01:32:37.040" v="1382" actId="47"/>
        <pc:sldMkLst>
          <pc:docMk/>
          <pc:sldMk cId="2965570718" sldId="264"/>
        </pc:sldMkLst>
      </pc:sldChg>
      <pc:sldChg chg="modSp add del mod chgLayout">
        <pc:chgData name="Vinscent Joshua Dy-Cok" userId="ad41542d907dedbc" providerId="LiveId" clId="{E42BCF03-C193-4450-9225-FAD2D6E83C81}" dt="2024-12-03T01:32:37.040" v="1382" actId="47"/>
        <pc:sldMkLst>
          <pc:docMk/>
          <pc:sldMk cId="3453422122" sldId="265"/>
        </pc:sldMkLst>
      </pc:sldChg>
      <pc:sldChg chg="modSp add del mod chgLayout">
        <pc:chgData name="Vinscent Joshua Dy-Cok" userId="ad41542d907dedbc" providerId="LiveId" clId="{E42BCF03-C193-4450-9225-FAD2D6E83C81}" dt="2024-12-03T01:32:37.040" v="1382" actId="47"/>
        <pc:sldMkLst>
          <pc:docMk/>
          <pc:sldMk cId="1604928634" sldId="266"/>
        </pc:sldMkLst>
      </pc:sldChg>
      <pc:sldChg chg="modSp add del mod chgLayout">
        <pc:chgData name="Vinscent Joshua Dy-Cok" userId="ad41542d907dedbc" providerId="LiveId" clId="{E42BCF03-C193-4450-9225-FAD2D6E83C81}" dt="2024-12-03T01:32:37.040" v="1382" actId="47"/>
        <pc:sldMkLst>
          <pc:docMk/>
          <pc:sldMk cId="1747094796" sldId="267"/>
        </pc:sldMkLst>
      </pc:sldChg>
      <pc:sldChg chg="modSp add del mod chgLayout">
        <pc:chgData name="Vinscent Joshua Dy-Cok" userId="ad41542d907dedbc" providerId="LiveId" clId="{E42BCF03-C193-4450-9225-FAD2D6E83C81}" dt="2024-12-03T01:32:37.040" v="1382" actId="47"/>
        <pc:sldMkLst>
          <pc:docMk/>
          <pc:sldMk cId="2331556498" sldId="268"/>
        </pc:sldMkLst>
      </pc:sldChg>
      <pc:sldChg chg="modSp add del mod chgLayout">
        <pc:chgData name="Vinscent Joshua Dy-Cok" userId="ad41542d907dedbc" providerId="LiveId" clId="{E42BCF03-C193-4450-9225-FAD2D6E83C81}" dt="2024-12-03T01:32:37.040" v="1382" actId="47"/>
        <pc:sldMkLst>
          <pc:docMk/>
          <pc:sldMk cId="258242854" sldId="269"/>
        </pc:sldMkLst>
      </pc:sldChg>
      <pc:sldChg chg="modSp add del mod chgLayout">
        <pc:chgData name="Vinscent Joshua Dy-Cok" userId="ad41542d907dedbc" providerId="LiveId" clId="{E42BCF03-C193-4450-9225-FAD2D6E83C81}" dt="2024-12-03T01:32:37.040" v="1382" actId="47"/>
        <pc:sldMkLst>
          <pc:docMk/>
          <pc:sldMk cId="523245196" sldId="270"/>
        </pc:sldMkLst>
      </pc:sldChg>
      <pc:sldChg chg="modSp add del mod chgLayout">
        <pc:chgData name="Vinscent Joshua Dy-Cok" userId="ad41542d907dedbc" providerId="LiveId" clId="{E42BCF03-C193-4450-9225-FAD2D6E83C81}" dt="2024-12-03T01:32:37.040" v="1382" actId="47"/>
        <pc:sldMkLst>
          <pc:docMk/>
          <pc:sldMk cId="1616147572" sldId="271"/>
        </pc:sldMkLst>
      </pc:sldChg>
      <pc:sldChg chg="modSp add del mod chgLayout">
        <pc:chgData name="Vinscent Joshua Dy-Cok" userId="ad41542d907dedbc" providerId="LiveId" clId="{E42BCF03-C193-4450-9225-FAD2D6E83C81}" dt="2024-12-03T01:32:37.040" v="1382" actId="47"/>
        <pc:sldMkLst>
          <pc:docMk/>
          <pc:sldMk cId="3995272427" sldId="272"/>
        </pc:sldMkLst>
      </pc:sldChg>
      <pc:sldChg chg="modSp add del mod chgLayout">
        <pc:chgData name="Vinscent Joshua Dy-Cok" userId="ad41542d907dedbc" providerId="LiveId" clId="{E42BCF03-C193-4450-9225-FAD2D6E83C81}" dt="2024-12-03T01:32:37.040" v="1382" actId="47"/>
        <pc:sldMkLst>
          <pc:docMk/>
          <pc:sldMk cId="3075788071" sldId="273"/>
        </pc:sldMkLst>
      </pc:sldChg>
      <pc:sldChg chg="modSp add del mod chgLayout">
        <pc:chgData name="Vinscent Joshua Dy-Cok" userId="ad41542d907dedbc" providerId="LiveId" clId="{E42BCF03-C193-4450-9225-FAD2D6E83C81}" dt="2024-12-03T01:32:37.040" v="1382" actId="47"/>
        <pc:sldMkLst>
          <pc:docMk/>
          <pc:sldMk cId="854429746" sldId="274"/>
        </pc:sldMkLst>
      </pc:sldChg>
      <pc:sldChg chg="modSp add del mod chgLayout">
        <pc:chgData name="Vinscent Joshua Dy-Cok" userId="ad41542d907dedbc" providerId="LiveId" clId="{E42BCF03-C193-4450-9225-FAD2D6E83C81}" dt="2024-12-03T01:32:37.040" v="1382" actId="47"/>
        <pc:sldMkLst>
          <pc:docMk/>
          <pc:sldMk cId="1493315327" sldId="275"/>
        </pc:sldMkLst>
      </pc:sldChg>
      <pc:sldChg chg="modSp add del mod chgLayout">
        <pc:chgData name="Vinscent Joshua Dy-Cok" userId="ad41542d907dedbc" providerId="LiveId" clId="{E42BCF03-C193-4450-9225-FAD2D6E83C81}" dt="2024-12-03T01:32:37.040" v="1382" actId="47"/>
        <pc:sldMkLst>
          <pc:docMk/>
          <pc:sldMk cId="1429372175" sldId="276"/>
        </pc:sldMkLst>
      </pc:sldChg>
      <pc:sldChg chg="modSp add del mod chgLayout">
        <pc:chgData name="Vinscent Joshua Dy-Cok" userId="ad41542d907dedbc" providerId="LiveId" clId="{E42BCF03-C193-4450-9225-FAD2D6E83C81}" dt="2024-12-03T01:32:37.040" v="1382" actId="47"/>
        <pc:sldMkLst>
          <pc:docMk/>
          <pc:sldMk cId="2642515703" sldId="277"/>
        </pc:sldMkLst>
      </pc:sldChg>
      <pc:sldChg chg="modSp add del mod chgLayout">
        <pc:chgData name="Vinscent Joshua Dy-Cok" userId="ad41542d907dedbc" providerId="LiveId" clId="{E42BCF03-C193-4450-9225-FAD2D6E83C81}" dt="2024-12-03T01:32:37.040" v="1382" actId="47"/>
        <pc:sldMkLst>
          <pc:docMk/>
          <pc:sldMk cId="2612165984" sldId="278"/>
        </pc:sldMkLst>
      </pc:sldChg>
      <pc:sldChg chg="modSp add del mod chgLayout">
        <pc:chgData name="Vinscent Joshua Dy-Cok" userId="ad41542d907dedbc" providerId="LiveId" clId="{E42BCF03-C193-4450-9225-FAD2D6E83C81}" dt="2024-12-03T01:32:37.040" v="1382" actId="47"/>
        <pc:sldMkLst>
          <pc:docMk/>
          <pc:sldMk cId="1159884096" sldId="279"/>
        </pc:sldMkLst>
      </pc:sldChg>
      <pc:sldChg chg="modSp add del mod chgLayout">
        <pc:chgData name="Vinscent Joshua Dy-Cok" userId="ad41542d907dedbc" providerId="LiveId" clId="{E42BCF03-C193-4450-9225-FAD2D6E83C81}" dt="2024-12-03T01:32:37.040" v="1382" actId="47"/>
        <pc:sldMkLst>
          <pc:docMk/>
          <pc:sldMk cId="2563508275" sldId="280"/>
        </pc:sldMkLst>
      </pc:sldChg>
      <pc:sldChg chg="modSp add del mod chgLayout">
        <pc:chgData name="Vinscent Joshua Dy-Cok" userId="ad41542d907dedbc" providerId="LiveId" clId="{E42BCF03-C193-4450-9225-FAD2D6E83C81}" dt="2024-12-03T01:32:37.040" v="1382" actId="47"/>
        <pc:sldMkLst>
          <pc:docMk/>
          <pc:sldMk cId="1907287204" sldId="281"/>
        </pc:sldMkLst>
      </pc:sldChg>
      <pc:sldChg chg="modSp add del mod chgLayout">
        <pc:chgData name="Vinscent Joshua Dy-Cok" userId="ad41542d907dedbc" providerId="LiveId" clId="{E42BCF03-C193-4450-9225-FAD2D6E83C81}" dt="2024-12-03T01:32:37.040" v="1382" actId="47"/>
        <pc:sldMkLst>
          <pc:docMk/>
          <pc:sldMk cId="1927103284" sldId="282"/>
        </pc:sldMkLst>
      </pc:sldChg>
      <pc:sldChg chg="modSp add del mod chgLayout">
        <pc:chgData name="Vinscent Joshua Dy-Cok" userId="ad41542d907dedbc" providerId="LiveId" clId="{E42BCF03-C193-4450-9225-FAD2D6E83C81}" dt="2024-12-03T01:32:37.040" v="1382" actId="47"/>
        <pc:sldMkLst>
          <pc:docMk/>
          <pc:sldMk cId="3871338141" sldId="283"/>
        </pc:sldMkLst>
      </pc:sldChg>
      <pc:sldChg chg="modSp add del mod chgLayout">
        <pc:chgData name="Vinscent Joshua Dy-Cok" userId="ad41542d907dedbc" providerId="LiveId" clId="{E42BCF03-C193-4450-9225-FAD2D6E83C81}" dt="2024-12-03T01:32:37.040" v="1382" actId="47"/>
        <pc:sldMkLst>
          <pc:docMk/>
          <pc:sldMk cId="1473408520" sldId="284"/>
        </pc:sldMkLst>
      </pc:sldChg>
      <pc:sldChg chg="modSp add del mod chgLayout">
        <pc:chgData name="Vinscent Joshua Dy-Cok" userId="ad41542d907dedbc" providerId="LiveId" clId="{E42BCF03-C193-4450-9225-FAD2D6E83C81}" dt="2024-12-03T01:32:37.040" v="1382" actId="47"/>
        <pc:sldMkLst>
          <pc:docMk/>
          <pc:sldMk cId="2245101457" sldId="285"/>
        </pc:sldMkLst>
      </pc:sldChg>
      <pc:sldChg chg="modSp add del mod chgLayout">
        <pc:chgData name="Vinscent Joshua Dy-Cok" userId="ad41542d907dedbc" providerId="LiveId" clId="{E42BCF03-C193-4450-9225-FAD2D6E83C81}" dt="2024-12-03T01:32:37.040" v="1382" actId="47"/>
        <pc:sldMkLst>
          <pc:docMk/>
          <pc:sldMk cId="2742902687" sldId="286"/>
        </pc:sldMkLst>
      </pc:sldChg>
      <pc:sldChg chg="modSp add del mod chgLayout">
        <pc:chgData name="Vinscent Joshua Dy-Cok" userId="ad41542d907dedbc" providerId="LiveId" clId="{E42BCF03-C193-4450-9225-FAD2D6E83C81}" dt="2024-12-03T01:32:37.040" v="1382" actId="47"/>
        <pc:sldMkLst>
          <pc:docMk/>
          <pc:sldMk cId="1196146851" sldId="287"/>
        </pc:sldMkLst>
      </pc:sldChg>
      <pc:sldChg chg="modSp add del mod chgLayout">
        <pc:chgData name="Vinscent Joshua Dy-Cok" userId="ad41542d907dedbc" providerId="LiveId" clId="{E42BCF03-C193-4450-9225-FAD2D6E83C81}" dt="2024-12-03T01:32:37.040" v="1382" actId="47"/>
        <pc:sldMkLst>
          <pc:docMk/>
          <pc:sldMk cId="1585368968" sldId="288"/>
        </pc:sldMkLst>
      </pc:sldChg>
      <pc:sldChg chg="modSp add del mod chgLayout">
        <pc:chgData name="Vinscent Joshua Dy-Cok" userId="ad41542d907dedbc" providerId="LiveId" clId="{E42BCF03-C193-4450-9225-FAD2D6E83C81}" dt="2024-12-03T01:32:37.040" v="1382" actId="47"/>
        <pc:sldMkLst>
          <pc:docMk/>
          <pc:sldMk cId="2762193185" sldId="289"/>
        </pc:sldMkLst>
      </pc:sldChg>
      <pc:sldChg chg="modSp add del mod chgLayout">
        <pc:chgData name="Vinscent Joshua Dy-Cok" userId="ad41542d907dedbc" providerId="LiveId" clId="{E42BCF03-C193-4450-9225-FAD2D6E83C81}" dt="2024-12-03T01:32:37.040" v="1382" actId="47"/>
        <pc:sldMkLst>
          <pc:docMk/>
          <pc:sldMk cId="2657658367" sldId="290"/>
        </pc:sldMkLst>
      </pc:sldChg>
      <pc:sldChg chg="modSp add del mod chgLayout">
        <pc:chgData name="Vinscent Joshua Dy-Cok" userId="ad41542d907dedbc" providerId="LiveId" clId="{E42BCF03-C193-4450-9225-FAD2D6E83C81}" dt="2024-12-03T01:32:37.040" v="1382" actId="47"/>
        <pc:sldMkLst>
          <pc:docMk/>
          <pc:sldMk cId="319835314" sldId="291"/>
        </pc:sldMkLst>
      </pc:sldChg>
      <pc:sldChg chg="modSp add del mod chgLayout">
        <pc:chgData name="Vinscent Joshua Dy-Cok" userId="ad41542d907dedbc" providerId="LiveId" clId="{E42BCF03-C193-4450-9225-FAD2D6E83C81}" dt="2024-12-03T01:32:37.040" v="1382" actId="47"/>
        <pc:sldMkLst>
          <pc:docMk/>
          <pc:sldMk cId="1090690428" sldId="292"/>
        </pc:sldMkLst>
      </pc:sldChg>
      <pc:sldChg chg="modSp add del mod chgLayout">
        <pc:chgData name="Vinscent Joshua Dy-Cok" userId="ad41542d907dedbc" providerId="LiveId" clId="{E42BCF03-C193-4450-9225-FAD2D6E83C81}" dt="2024-12-03T01:32:37.040" v="1382" actId="47"/>
        <pc:sldMkLst>
          <pc:docMk/>
          <pc:sldMk cId="3499853025" sldId="293"/>
        </pc:sldMkLst>
      </pc:sldChg>
      <pc:sldChg chg="modSp add del mod chgLayout">
        <pc:chgData name="Vinscent Joshua Dy-Cok" userId="ad41542d907dedbc" providerId="LiveId" clId="{E42BCF03-C193-4450-9225-FAD2D6E83C81}" dt="2024-12-03T01:32:37.040" v="1382" actId="47"/>
        <pc:sldMkLst>
          <pc:docMk/>
          <pc:sldMk cId="2164429964" sldId="294"/>
        </pc:sldMkLst>
      </pc:sldChg>
      <pc:sldChg chg="modSp add del mod chgLayout">
        <pc:chgData name="Vinscent Joshua Dy-Cok" userId="ad41542d907dedbc" providerId="LiveId" clId="{E42BCF03-C193-4450-9225-FAD2D6E83C81}" dt="2024-12-03T01:32:37.040" v="1382" actId="47"/>
        <pc:sldMkLst>
          <pc:docMk/>
          <pc:sldMk cId="1548515398" sldId="295"/>
        </pc:sldMkLst>
      </pc:sldChg>
      <pc:sldChg chg="modSp add del mod chgLayout">
        <pc:chgData name="Vinscent Joshua Dy-Cok" userId="ad41542d907dedbc" providerId="LiveId" clId="{E42BCF03-C193-4450-9225-FAD2D6E83C81}" dt="2024-12-03T01:32:37.040" v="1382" actId="47"/>
        <pc:sldMkLst>
          <pc:docMk/>
          <pc:sldMk cId="3748747489" sldId="296"/>
        </pc:sldMkLst>
      </pc:sldChg>
      <pc:sldChg chg="modSp add del mod chgLayout">
        <pc:chgData name="Vinscent Joshua Dy-Cok" userId="ad41542d907dedbc" providerId="LiveId" clId="{E42BCF03-C193-4450-9225-FAD2D6E83C81}" dt="2024-12-03T01:32:37.040" v="1382" actId="47"/>
        <pc:sldMkLst>
          <pc:docMk/>
          <pc:sldMk cId="1423369652" sldId="297"/>
        </pc:sldMkLst>
      </pc:sldChg>
      <pc:sldMasterChg chg="addSldLayout modSldLayout">
        <pc:chgData name="Vinscent Joshua Dy-Cok" userId="ad41542d907dedbc" providerId="LiveId" clId="{E42BCF03-C193-4450-9225-FAD2D6E83C81}" dt="2024-12-02T03:07:08.583" v="1129" actId="14100"/>
        <pc:sldMasterMkLst>
          <pc:docMk/>
          <pc:sldMasterMk cId="474480418" sldId="2147483648"/>
        </pc:sldMasterMkLst>
        <pc:sldLayoutChg chg="addSp delSp modSp add mod modTransition">
          <pc:chgData name="Vinscent Joshua Dy-Cok" userId="ad41542d907dedbc" providerId="LiveId" clId="{E42BCF03-C193-4450-9225-FAD2D6E83C81}" dt="2024-12-02T03:07:08.583" v="1129" actId="14100"/>
          <pc:sldLayoutMkLst>
            <pc:docMk/>
            <pc:sldMasterMk cId="474480418" sldId="2147483648"/>
            <pc:sldLayoutMk cId="1705639739" sldId="2147483660"/>
          </pc:sldLayoutMkLst>
          <pc:spChg chg="ord">
            <ac:chgData name="Vinscent Joshua Dy-Cok" userId="ad41542d907dedbc" providerId="LiveId" clId="{E42BCF03-C193-4450-9225-FAD2D6E83C81}" dt="2024-12-02T02:52:38.586" v="3" actId="166"/>
            <ac:spMkLst>
              <pc:docMk/>
              <pc:sldMasterMk cId="474480418" sldId="2147483648"/>
              <pc:sldLayoutMk cId="1705639739" sldId="2147483660"/>
              <ac:spMk id="2" creationId="{2587A723-DFDB-C8D0-E474-ACE5CAA0C693}"/>
            </ac:spMkLst>
          </pc:spChg>
          <pc:spChg chg="ord">
            <ac:chgData name="Vinscent Joshua Dy-Cok" userId="ad41542d907dedbc" providerId="LiveId" clId="{E42BCF03-C193-4450-9225-FAD2D6E83C81}" dt="2024-12-02T02:52:38.586" v="3" actId="166"/>
            <ac:spMkLst>
              <pc:docMk/>
              <pc:sldMasterMk cId="474480418" sldId="2147483648"/>
              <pc:sldLayoutMk cId="1705639739" sldId="2147483660"/>
              <ac:spMk id="3" creationId="{4E1F52A5-6ABE-E338-C001-CABD293C0E48}"/>
            </ac:spMkLst>
          </pc:spChg>
          <pc:spChg chg="ord">
            <ac:chgData name="Vinscent Joshua Dy-Cok" userId="ad41542d907dedbc" providerId="LiveId" clId="{E42BCF03-C193-4450-9225-FAD2D6E83C81}" dt="2024-12-02T02:52:38.586" v="3" actId="166"/>
            <ac:spMkLst>
              <pc:docMk/>
              <pc:sldMasterMk cId="474480418" sldId="2147483648"/>
              <pc:sldLayoutMk cId="1705639739" sldId="2147483660"/>
              <ac:spMk id="4" creationId="{AF586025-9D6D-A912-E6CD-C330BF50CFD2}"/>
            </ac:spMkLst>
          </pc:spChg>
          <pc:spChg chg="add mod">
            <ac:chgData name="Vinscent Joshua Dy-Cok" userId="ad41542d907dedbc" providerId="LiveId" clId="{E42BCF03-C193-4450-9225-FAD2D6E83C81}" dt="2024-12-02T03:07:08.583" v="1129" actId="14100"/>
            <ac:spMkLst>
              <pc:docMk/>
              <pc:sldMasterMk cId="474480418" sldId="2147483648"/>
              <pc:sldLayoutMk cId="1705639739" sldId="2147483660"/>
              <ac:spMk id="11" creationId="{CE150B98-E463-7367-985F-16ABE15583B7}"/>
            </ac:spMkLst>
          </pc:spChg>
          <pc:spChg chg="add mod">
            <ac:chgData name="Vinscent Joshua Dy-Cok" userId="ad41542d907dedbc" providerId="LiveId" clId="{E42BCF03-C193-4450-9225-FAD2D6E83C81}" dt="2024-12-02T02:56:21.389" v="147" actId="14100"/>
            <ac:spMkLst>
              <pc:docMk/>
              <pc:sldMasterMk cId="474480418" sldId="2147483648"/>
              <pc:sldLayoutMk cId="1705639739" sldId="2147483660"/>
              <ac:spMk id="14" creationId="{AB7AE0BE-2555-AF04-531C-C3D88A56C2EB}"/>
            </ac:spMkLst>
          </pc:spChg>
          <pc:spChg chg="add mod">
            <ac:chgData name="Vinscent Joshua Dy-Cok" userId="ad41542d907dedbc" providerId="LiveId" clId="{E42BCF03-C193-4450-9225-FAD2D6E83C81}" dt="2024-12-02T02:56:16.061" v="146" actId="403"/>
            <ac:spMkLst>
              <pc:docMk/>
              <pc:sldMasterMk cId="474480418" sldId="2147483648"/>
              <pc:sldLayoutMk cId="1705639739" sldId="2147483660"/>
              <ac:spMk id="15" creationId="{50112D55-1AF5-0CF8-89B9-B98780DDB328}"/>
            </ac:spMkLst>
          </pc:spChg>
          <pc:picChg chg="add mod">
            <ac:chgData name="Vinscent Joshua Dy-Cok" userId="ad41542d907dedbc" providerId="LiveId" clId="{E42BCF03-C193-4450-9225-FAD2D6E83C81}" dt="2024-12-02T02:52:26.571" v="2"/>
            <ac:picMkLst>
              <pc:docMk/>
              <pc:sldMasterMk cId="474480418" sldId="2147483648"/>
              <pc:sldLayoutMk cId="1705639739" sldId="2147483660"/>
              <ac:picMk id="5" creationId="{0C6490A5-3BC9-38C7-7733-2D9E9106F4DE}"/>
            </ac:picMkLst>
          </pc:picChg>
          <pc:picChg chg="add mod">
            <ac:chgData name="Vinscent Joshua Dy-Cok" userId="ad41542d907dedbc" providerId="LiveId" clId="{E42BCF03-C193-4450-9225-FAD2D6E83C81}" dt="2024-12-02T02:52:26.571" v="2"/>
            <ac:picMkLst>
              <pc:docMk/>
              <pc:sldMasterMk cId="474480418" sldId="2147483648"/>
              <pc:sldLayoutMk cId="1705639739" sldId="2147483660"/>
              <ac:picMk id="6" creationId="{CCFC7E24-6783-11DE-DE01-A837A731A30E}"/>
            </ac:picMkLst>
          </pc:picChg>
          <pc:picChg chg="add mod">
            <ac:chgData name="Vinscent Joshua Dy-Cok" userId="ad41542d907dedbc" providerId="LiveId" clId="{E42BCF03-C193-4450-9225-FAD2D6E83C81}" dt="2024-12-02T02:52:26.571" v="2"/>
            <ac:picMkLst>
              <pc:docMk/>
              <pc:sldMasterMk cId="474480418" sldId="2147483648"/>
              <pc:sldLayoutMk cId="1705639739" sldId="2147483660"/>
              <ac:picMk id="7" creationId="{1A90FD05-5C24-25DC-C0E1-7723E1BB21E0}"/>
            </ac:picMkLst>
          </pc:picChg>
          <pc:picChg chg="add mod">
            <ac:chgData name="Vinscent Joshua Dy-Cok" userId="ad41542d907dedbc" providerId="LiveId" clId="{E42BCF03-C193-4450-9225-FAD2D6E83C81}" dt="2024-12-02T02:52:26.571" v="2"/>
            <ac:picMkLst>
              <pc:docMk/>
              <pc:sldMasterMk cId="474480418" sldId="2147483648"/>
              <pc:sldLayoutMk cId="1705639739" sldId="2147483660"/>
              <ac:picMk id="8" creationId="{330BCDE3-D89B-7B93-9458-F3292910FA09}"/>
            </ac:picMkLst>
          </pc:picChg>
          <pc:picChg chg="add mod">
            <ac:chgData name="Vinscent Joshua Dy-Cok" userId="ad41542d907dedbc" providerId="LiveId" clId="{E42BCF03-C193-4450-9225-FAD2D6E83C81}" dt="2024-12-02T02:52:26.571" v="2"/>
            <ac:picMkLst>
              <pc:docMk/>
              <pc:sldMasterMk cId="474480418" sldId="2147483648"/>
              <pc:sldLayoutMk cId="1705639739" sldId="2147483660"/>
              <ac:picMk id="10" creationId="{085D7593-EA2F-0F1B-21B7-0CED77BA61DE}"/>
            </ac:picMkLst>
          </pc:pic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DBE24-6451-0DAC-9AD2-19B107F6A4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81193D-FB2A-B9EC-2BD6-1C7FA76543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F4462A-3CE0-6641-CE38-0DA526CA3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D9A25-0011-4363-9577-3B0EEC70DA4E}" type="datetimeFigureOut">
              <a:rPr lang="en-PH" smtClean="0"/>
              <a:t>4/25/2025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77B1E8-1E1A-E8F0-2CA3-1224B6533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07FF2D-1CC4-05D7-9667-716F0D962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D68E1-7BC9-4C32-B02A-65D80BADD7A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76981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63439-1650-C338-B0D4-F20445A62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FF48F4-D4F6-1237-CCA2-43F632654A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2C4A8D-22DB-4725-27DD-E79146F53B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9D6510-8703-7E55-B22E-865CE6983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D9A25-0011-4363-9577-3B0EEC70DA4E}" type="datetimeFigureOut">
              <a:rPr lang="en-PH" smtClean="0"/>
              <a:t>4/25/2025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D67546-8924-4C33-4DF6-FE2374521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C3D5A2-7750-8498-564E-65A6C3902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D68E1-7BC9-4C32-B02A-65D80BADD7A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05344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47C22-D3D9-C161-96D2-A4B95A09A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9AC85A-5F3F-F775-8505-36C85F6FC7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47E49B-44E5-C5E1-7F4B-65D1476DC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D9A25-0011-4363-9577-3B0EEC70DA4E}" type="datetimeFigureOut">
              <a:rPr lang="en-PH" smtClean="0"/>
              <a:t>4/25/2025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316949-F481-DA12-1564-E5E3AB076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8E3958-9048-D99E-FECC-1120503F0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D68E1-7BC9-4C32-B02A-65D80BADD7A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40958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694834-2B11-F0D2-C32E-F510CC53B8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535F1D-62DE-367D-15C7-519DFB4F39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D64746-D05B-348D-FA49-FAC50A7F5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D9A25-0011-4363-9577-3B0EEC70DA4E}" type="datetimeFigureOut">
              <a:rPr lang="en-PH" smtClean="0"/>
              <a:t>4/25/2025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E3FB80-F9BB-9DEC-B2FB-2688453B4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58BBAE-7016-31B7-DBEF-968DFE870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D68E1-7BC9-4C32-B02A-65D80BADD7A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30021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D777D-9AF3-D021-F390-39B6B2714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2730D1-7F87-E281-1A1B-2EABDB7695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DE5643-5095-9300-EE02-DD23BAB7D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D9A25-0011-4363-9577-3B0EEC70DA4E}" type="datetimeFigureOut">
              <a:rPr lang="en-PH" smtClean="0"/>
              <a:t>4/25/2025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F1B12B-6DFC-E0A0-F3CF-B5E850071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E39E68-AE4E-995F-AAF2-4E23C6A9F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D68E1-7BC9-4C32-B02A-65D80BADD7A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0978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2A05C-315F-3D47-A648-360F6F26F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6118A3-FF50-8336-DC33-33B1216489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45DFF8-816C-6D07-0920-87C2C6F11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D9A25-0011-4363-9577-3B0EEC70DA4E}" type="datetimeFigureOut">
              <a:rPr lang="en-PH" smtClean="0"/>
              <a:t>4/25/2025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0DA7EE-C1FC-CDEA-2C2E-EEFFC622F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6CF275-7782-C876-3294-8FC754909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D68E1-7BC9-4C32-B02A-65D80BADD7A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13033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03F51-97CF-8CBF-843D-DB4B8EA9B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81AAA-9F7B-D044-8BB7-9875FB5E1E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351CB0-55AB-94E8-9776-D91F2280A5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9071B3-E718-8DCD-633E-32FAB75AB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D9A25-0011-4363-9577-3B0EEC70DA4E}" type="datetimeFigureOut">
              <a:rPr lang="en-PH" smtClean="0"/>
              <a:t>4/25/2025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A1D666-B6DA-88DE-61BF-53B46B1A9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5FEBC1-826C-FFA7-4AEF-9913A8A47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D68E1-7BC9-4C32-B02A-65D80BADD7A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69073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F9358-CD3E-84DB-8F86-E499589D0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508E5E-53C8-0500-FCA1-B129D4D9B6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E561CB-2BC4-0BA2-34F2-44E92B3BBB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46C8A2-0FA2-1B8C-C5CF-18D922E847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6271BC-E7D2-ECE9-FECC-39820C7B17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224D47-0D86-1A6C-8988-38ECF4D86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D9A25-0011-4363-9577-3B0EEC70DA4E}" type="datetimeFigureOut">
              <a:rPr lang="en-PH" smtClean="0"/>
              <a:t>4/25/2025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490D31-A2B5-FFE7-84A4-85D3C2EB1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35C85E-A161-138D-1C94-C93E02460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D68E1-7BC9-4C32-B02A-65D80BADD7A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64567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3D466-5F26-578F-1628-27ADC62EF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126691-4D82-71F6-940E-F53FC4BE5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D9A25-0011-4363-9577-3B0EEC70DA4E}" type="datetimeFigureOut">
              <a:rPr lang="en-PH" smtClean="0"/>
              <a:t>4/25/2025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5114D0-D3B3-BB61-4F2D-701872C84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226582-C220-DF38-8509-246B10E25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D68E1-7BC9-4C32-B02A-65D80BADD7A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04488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87A723-DFDB-C8D0-E474-ACE5CAA0C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D9A25-0011-4363-9577-3B0EEC70DA4E}" type="datetimeFigureOut">
              <a:rPr lang="en-PH" smtClean="0"/>
              <a:t>4/25/2025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1F52A5-6ABE-E338-C001-CABD293C0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586025-9D6D-A912-E6CD-C330BF50C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D68E1-7BC9-4C32-B02A-65D80BADD7A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08042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video game&#10;&#10;Description automatically generated">
            <a:extLst>
              <a:ext uri="{FF2B5EF4-FFF2-40B4-BE49-F238E27FC236}">
                <a16:creationId xmlns:a16="http://schemas.microsoft.com/office/drawing/2014/main" id="{0C6490A5-3BC9-38C7-7733-2D9E9106F4D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Picture 5" descr="A screenshot of a video game&#10;&#10;Description automatically generated">
            <a:extLst>
              <a:ext uri="{FF2B5EF4-FFF2-40B4-BE49-F238E27FC236}">
                <a16:creationId xmlns:a16="http://schemas.microsoft.com/office/drawing/2014/main" id="{CCFC7E24-6783-11DE-DE01-A837A731A30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 radius="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7379"/>
          <a:stretch/>
        </p:blipFill>
        <p:spPr>
          <a:xfrm>
            <a:off x="8214852" y="0"/>
            <a:ext cx="3977148" cy="6858000"/>
          </a:xfrm>
          <a:prstGeom prst="rect">
            <a:avLst/>
          </a:prstGeom>
        </p:spPr>
      </p:pic>
      <p:pic>
        <p:nvPicPr>
          <p:cNvPr id="7" name="Picture 6" descr="A white text on a black background&#10;&#10;Description automatically generated">
            <a:extLst>
              <a:ext uri="{FF2B5EF4-FFF2-40B4-BE49-F238E27FC236}">
                <a16:creationId xmlns:a16="http://schemas.microsoft.com/office/drawing/2014/main" id="{1A90FD05-5C24-25DC-C0E1-7723E1BB21E0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1" y="511289"/>
            <a:ext cx="3161349" cy="661197"/>
          </a:xfrm>
          <a:prstGeom prst="rect">
            <a:avLst/>
          </a:prstGeom>
          <a:effectLst>
            <a:outerShdw blurRad="152400" dist="38100" dir="5400000" algn="t" rotWithShape="0">
              <a:prstClr val="black">
                <a:alpha val="55000"/>
              </a:prstClr>
            </a:outerShdw>
          </a:effectLst>
        </p:spPr>
      </p:pic>
      <p:pic>
        <p:nvPicPr>
          <p:cNvPr id="8" name="Picture 7" descr="A black background with white letters&#10;&#10;Description automatically generated">
            <a:extLst>
              <a:ext uri="{FF2B5EF4-FFF2-40B4-BE49-F238E27FC236}">
                <a16:creationId xmlns:a16="http://schemas.microsoft.com/office/drawing/2014/main" id="{330BCDE3-D89B-7B93-9458-F3292910FA09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259" y="309717"/>
            <a:ext cx="1064342" cy="1064342"/>
          </a:xfrm>
          <a:prstGeom prst="rect">
            <a:avLst/>
          </a:prstGeom>
          <a:effectLst>
            <a:outerShdw blurRad="152400" dist="38100" dir="5400000" algn="t" rotWithShape="0">
              <a:prstClr val="black">
                <a:alpha val="55000"/>
              </a:prstClr>
            </a:outerShdw>
          </a:effectLst>
        </p:spPr>
      </p:pic>
      <p:pic>
        <p:nvPicPr>
          <p:cNvPr id="10" name="Picture 9" descr="A black and white logo&#10;&#10;Description automatically generated">
            <a:extLst>
              <a:ext uri="{FF2B5EF4-FFF2-40B4-BE49-F238E27FC236}">
                <a16:creationId xmlns:a16="http://schemas.microsoft.com/office/drawing/2014/main" id="{085D7593-EA2F-0F1B-21B7-0CED77BA61DE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3741" y="324465"/>
            <a:ext cx="4424516" cy="4424516"/>
          </a:xfrm>
          <a:prstGeom prst="rect">
            <a:avLst/>
          </a:prstGeom>
          <a:effectLst>
            <a:outerShdw blurRad="152400" dist="38100" dir="5400000" algn="t" rotWithShape="0">
              <a:prstClr val="black">
                <a:alpha val="55000"/>
              </a:prstClr>
            </a:outerShdw>
          </a:effec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87A723-DFDB-C8D0-E474-ACE5CAA0C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D9A25-0011-4363-9577-3B0EEC70DA4E}" type="datetimeFigureOut">
              <a:rPr lang="en-PH" smtClean="0"/>
              <a:t>4/25/2025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1F52A5-6ABE-E338-C001-CABD293C0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586025-9D6D-A912-E6CD-C330BF50C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D68E1-7BC9-4C32-B02A-65D80BADD7A6}" type="slidenum">
              <a:rPr lang="en-PH" smtClean="0"/>
              <a:t>‹#›</a:t>
            </a:fld>
            <a:endParaRPr lang="en-PH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E150B98-E463-7367-985F-16ABE15583B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4825" y="3463885"/>
            <a:ext cx="7710027" cy="2268577"/>
          </a:xfrm>
          <a:effectLst>
            <a:outerShdw blurRad="152400" dist="38100" dir="5400000" algn="t" rotWithShape="0">
              <a:prstClr val="black">
                <a:alpha val="55000"/>
              </a:prstClr>
            </a:outerShdw>
          </a:effectLst>
        </p:spPr>
        <p:txBody>
          <a:bodyPr lIns="0" tIns="0" rIns="0" bIns="0">
            <a:noAutofit/>
          </a:bodyPr>
          <a:lstStyle>
            <a:lvl1pPr marL="0" indent="0">
              <a:lnSpc>
                <a:spcPts val="5200"/>
              </a:lnSpc>
              <a:buNone/>
              <a:defRPr sz="6600" b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YOUR TITLE</a:t>
            </a:r>
          </a:p>
          <a:p>
            <a:pPr lvl="0"/>
            <a:r>
              <a:rPr lang="en-US" dirty="0"/>
              <a:t>HERE</a:t>
            </a:r>
            <a:endParaRPr lang="en-PH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B7AE0BE-2555-AF04-531C-C3D88A56C2E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214852" y="1857375"/>
            <a:ext cx="3977148" cy="314325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600">
                <a:solidFill>
                  <a:schemeClr val="bg1"/>
                </a:solidFill>
                <a:latin typeface="Roboto Mono" panose="00000009000000000000" pitchFamily="49" charset="0"/>
                <a:ea typeface="Roboto Mono" panose="00000009000000000000" pitchFamily="49" charset="0"/>
              </a:defRPr>
            </a:lvl1pPr>
          </a:lstStyle>
          <a:p>
            <a:pPr lvl="0"/>
            <a:r>
              <a:rPr lang="en-US" dirty="0"/>
              <a:t>--</a:t>
            </a:r>
            <a:endParaRPr lang="en-PH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0112D55-1AF5-0CF8-89B9-B98780DDB328}"/>
              </a:ext>
            </a:extLst>
          </p:cNvPr>
          <p:cNvSpPr txBox="1"/>
          <p:nvPr userDrawn="1"/>
        </p:nvSpPr>
        <p:spPr>
          <a:xfrm>
            <a:off x="8214852" y="1374059"/>
            <a:ext cx="3977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EPISODE</a:t>
            </a:r>
            <a:endParaRPr lang="en-PH" sz="2800" b="1" dirty="0">
              <a:solidFill>
                <a:schemeClr val="bg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5639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A5DF9-C718-39B4-B9FD-1D52E72CD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5C52F-3B33-C071-0330-CCB62F4596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56ECCC-2CCC-61A4-F007-8C2C372401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F19EF9-7BB7-53B9-D962-0B4D84B32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D9A25-0011-4363-9577-3B0EEC70DA4E}" type="datetimeFigureOut">
              <a:rPr lang="en-PH" smtClean="0"/>
              <a:t>4/25/2025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F1FB6E-9BE9-F596-58A6-7319151A4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1ACBA6-D7C2-09C4-62BD-4C913C759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D68E1-7BC9-4C32-B02A-65D80BADD7A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20290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6E670C-F20A-BD7B-34F1-069128CB7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438C75-9EF8-C20C-075B-61165FA737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225981-961E-4E4A-EE98-4320DDE859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D5D9A25-0011-4363-9577-3B0EEC70DA4E}" type="datetimeFigureOut">
              <a:rPr lang="en-PH" smtClean="0"/>
              <a:t>4/25/2025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A7C8B3-8A62-71F7-995C-DB85890C64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097A0E-95EE-4E1D-DAC6-965ACC4593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7FD68E1-7BC9-4C32-B02A-65D80BADD7A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74480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914B86E-0ABF-6D77-36A3-82349BE0BD1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DELORA CANTO</a:t>
            </a:r>
          </a:p>
          <a:p>
            <a:r>
              <a:rPr lang="en-US" dirty="0"/>
              <a:t>HOUSE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296826A-978B-19C5-CC52-A92084BA9C6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47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1485163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4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</vt:lpstr>
      <vt:lpstr>Aptos Display</vt:lpstr>
      <vt:lpstr>Arial</vt:lpstr>
      <vt:lpstr>Roboto</vt:lpstr>
      <vt:lpstr>Roboto Mono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Vinscent Joshua Dy-Cok</dc:creator>
  <cp:lastModifiedBy>Vinscent Joshua Dy-Cok</cp:lastModifiedBy>
  <cp:revision>5</cp:revision>
  <dcterms:created xsi:type="dcterms:W3CDTF">2024-12-02T02:47:32Z</dcterms:created>
  <dcterms:modified xsi:type="dcterms:W3CDTF">2025-04-25T02:58:45Z</dcterms:modified>
</cp:coreProperties>
</file>