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2340-AE2A-D998-DA3E-8A8920A66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C80D-F70C-4B3F-A931-25E19D71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E20A-0A43-376B-52CE-902D337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8DAF-5FAC-C863-5840-DB66050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FD7B-03B9-8156-FC5F-56692D25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E6D8-ADCD-0000-6BCE-3BAAF73D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5E5E1-5B64-D169-0934-87E4D46E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DAEB-2487-D62C-C432-5A10A6B8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8C11-0A31-C652-D1E8-2F04D4A2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1E79-00D9-6F9D-D86C-ABCFD55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0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454BD-52C8-CF9E-7F2E-5C0FCE79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86AD-EF7A-5E33-CDFE-7950636C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05F7-BB70-E453-0735-6D9B4908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5C1B-4C3F-6FE6-50BC-64CBF94E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23F0-4F9B-0EF4-9790-8CF08DA0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978-FA80-9709-D3C9-0763C60D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2EF3-FE90-DB43-23F2-4A162299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A0F0-DB8A-9DC7-DD93-45B35108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8DAA-E824-FD14-4BE9-02592086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658D-FF8A-5BFA-401B-65B90FF9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9015-CBBC-984F-6164-1432111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1CC99-2777-5DE6-D8A2-8FE2AD8C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79D7-6F2C-0E2E-62C1-58EEFC6F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5C05-A79C-1D73-6EA4-A5AF1A8B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720-DEB8-119E-3AF3-FC2A511C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0859-4672-46D0-4882-5750D68F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E8D6-49FA-EA5A-7852-154189F1F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8F3A-10E5-D411-8DA5-ECD0BC9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0B00-2ECC-EA89-9FA1-A50888D4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7EB1-5A52-9E17-36F7-97344E5A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56FE-706A-B05C-9152-68C89708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91E7-C9F8-EAE5-6EE1-5C318A9A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8C75-2896-9B52-CBA6-A003F80C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04D64-DC24-3F39-059B-9B2302B42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B42B5-EA8E-77FA-5561-0A4599AD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D6A55-D50C-4F79-270D-29536F517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DDA8-B43D-242B-E71D-2E4025D6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CD7D1-2F98-AFCF-400B-EFF02240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42A6E-FCF3-7927-D207-460F76B4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F383-EB71-F32E-DB57-86A4B3D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1786C-74A1-4B02-B9AA-B10C2E9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8CB45-1A0E-5E13-FDB7-1EF5EA4A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B05BF-960E-D5A8-C818-D347D8D5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34C2-51CB-C025-56F6-A747382D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D85E5-6E7A-D728-0F8B-B2DE6C79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DF8B2-B823-51C4-6E0A-72B32627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6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467-94B0-52A6-1B45-BB2DADB2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3486-048D-89CC-61D5-B3C32FE4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3C39-5009-7FC5-76E0-7231CD35D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583DA-1B65-8F83-EDE4-1FD40D1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2094D-ABCC-B652-A513-45E0BDAA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3CB85-56EF-04C0-0119-5BA5F94D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BFB1-8A58-0555-F41F-AC972EC1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E2CD1-2255-91FC-5B5C-16505AAE1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7A2D3-7F88-AC53-0F23-2AA00FDE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2E9B1-A837-B261-89F7-BBECC66C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C562B-DCE2-D708-E1B9-8007E0EB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1152-23B6-6177-F9C8-0F5742A9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8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3E735-7570-1019-EA01-E11E7A4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1C82-4E2F-F087-80DF-603B6A42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E264-E6CD-F5BB-E147-BBF7EEEA0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85CE-EEFC-0704-8DB0-A793C66E9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8FB6-C8F6-37E4-C084-A3F1EEBC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4E8E-4111-BE71-68F6-AC1B64FB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SYSTEM</a:t>
            </a:r>
          </a:p>
        </p:txBody>
      </p:sp>
    </p:spTree>
    <p:extLst>
      <p:ext uri="{BB962C8B-B14F-4D97-AF65-F5344CB8AC3E}">
        <p14:creationId xmlns:p14="http://schemas.microsoft.com/office/powerpoint/2010/main" val="38686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41C8-6B28-7F25-5473-3C32C962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Agent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8D85D-E4F6-51F5-D556-87977470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48" y="2350298"/>
            <a:ext cx="5713744" cy="31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30" y="19876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0" y="1524324"/>
            <a:ext cx="11200001" cy="47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3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A779-BB20-BC73-8EE8-3AFAE3BF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8" y="246997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C855C-FAA0-8EE7-DF7D-5BC713FB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16" y="14403"/>
            <a:ext cx="7157884" cy="68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C67F-CC69-EC07-3D41-A2D76B50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6AA87-B9FA-1EC1-996C-FE48368ABD64}"/>
              </a:ext>
            </a:extLst>
          </p:cNvPr>
          <p:cNvSpPr txBox="1"/>
          <p:nvPr/>
        </p:nvSpPr>
        <p:spPr>
          <a:xfrm>
            <a:off x="0" y="1904048"/>
            <a:ext cx="1219200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problems when renting cars, such as not knowing which cars are available, having to book manually, or dealing with confusing pricing.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companies also struggle to keep track of bookings, returns, and payments.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generate extra income form our cars with safety.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25D-7C7F-B153-438D-BD71919D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topic?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B3FE3-76A6-5C5B-19F9-32B7C1228B33}"/>
              </a:ext>
            </a:extLst>
          </p:cNvPr>
          <p:cNvSpPr txBox="1"/>
          <p:nvPr/>
        </p:nvSpPr>
        <p:spPr>
          <a:xfrm>
            <a:off x="0" y="1843088"/>
            <a:ext cx="12192000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 rental system is needed to make the process easier, faster, and more organized for both customers and the hosts.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renting Service is a Growing Market.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Real-World Application.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Opportunities.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insights.</a:t>
            </a:r>
          </a:p>
        </p:txBody>
      </p:sp>
    </p:spTree>
    <p:extLst>
      <p:ext uri="{BB962C8B-B14F-4D97-AF65-F5344CB8AC3E}">
        <p14:creationId xmlns:p14="http://schemas.microsoft.com/office/powerpoint/2010/main" val="22774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C080-76B3-C128-8ABB-C79738D4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49" y="22627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B244B-75F2-117B-2D3B-77087CFE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671"/>
            <a:ext cx="1038369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9" y="18397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53" y="1585180"/>
            <a:ext cx="2732760" cy="4409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160" y="1690688"/>
            <a:ext cx="3591464" cy="4303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229" y="617580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99160" y="617580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Car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73" y="1690688"/>
            <a:ext cx="4894217" cy="43039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9819" y="617580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2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FD33-0214-C2F8-862B-D38437D5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6E8A9-A5C5-4718-5119-FECAA6D1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16" y="1916850"/>
            <a:ext cx="741148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90" y="16306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608" y="5758962"/>
            <a:ext cx="167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RC Details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48" y="1638930"/>
            <a:ext cx="3874485" cy="3819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530" y="5758962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Car Details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741"/>
            <a:ext cx="3512532" cy="39178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43438" y="5758962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Booking Details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49" y="1638929"/>
            <a:ext cx="4497950" cy="38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226A-E72F-D322-957B-87D5079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AC92D-0EEA-93E1-EBF7-64B3BBFA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52" y="1829975"/>
            <a:ext cx="5875574" cy="4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76" y="26791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6337" y="5961184"/>
            <a:ext cx="26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Commission And Revenue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9253" y="5961184"/>
            <a:ext cx="16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 Agent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073537" y="5961184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User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29" y="1796410"/>
            <a:ext cx="3806495" cy="4164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82" y="1772812"/>
            <a:ext cx="4217363" cy="4188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53" y="1796409"/>
            <a:ext cx="3518265" cy="41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156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CAR RENTAL SYSTEM</vt:lpstr>
      <vt:lpstr>Problem Statement</vt:lpstr>
      <vt:lpstr>Why we chose this topic?</vt:lpstr>
      <vt:lpstr>User Flow Diagram</vt:lpstr>
      <vt:lpstr>User UI</vt:lpstr>
      <vt:lpstr>Host Flow Diagram</vt:lpstr>
      <vt:lpstr>Host UI</vt:lpstr>
      <vt:lpstr>Admin Flow Diagram</vt:lpstr>
      <vt:lpstr>Admin UI</vt:lpstr>
      <vt:lpstr>Verification Agent Flow Diagram</vt:lpstr>
      <vt:lpstr>Agent UI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Hitesh Sharma</dc:creator>
  <cp:lastModifiedBy>Hitesh Sharma</cp:lastModifiedBy>
  <cp:revision>9</cp:revision>
  <dcterms:created xsi:type="dcterms:W3CDTF">2025-04-28T14:56:51Z</dcterms:created>
  <dcterms:modified xsi:type="dcterms:W3CDTF">2025-04-29T19:26:50Z</dcterms:modified>
</cp:coreProperties>
</file>