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8965-81F3-BD9E-8ECA-8ED35F8B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A580E-FBC2-ED44-3376-61A546179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DF7C-BA36-CACF-B810-2CF7E11F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5BD8-5627-40B5-84A4-F03623BF6D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DC16-3442-19EE-CE77-B8D3F1D0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74A42-7FA8-B643-D901-0F8097B9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5C40-55CC-49F7-AD9A-5C3A1960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9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D39F-F729-4FDA-2CDE-C3418E79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AD552-080D-5CAF-C6CE-04AC91A1C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A1BDB-C27F-5A73-806D-D3BBBD2D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5BD8-5627-40B5-84A4-F03623BF6D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703A-3439-31A4-F224-257A3542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07759-203B-354F-AD5A-AE0AEBF5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5C40-55CC-49F7-AD9A-5C3A1960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1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23DEC-8CBB-71F9-CA68-37CE32215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D002F-A74A-6756-D8F1-4FADDAB8E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9734-0D85-891F-0B95-9119D67F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5BD8-5627-40B5-84A4-F03623BF6D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A531-F17D-DF3E-9118-04610F7E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F54F2-B8D8-170E-2DC1-7CBF1AD7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5C40-55CC-49F7-AD9A-5C3A1960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2FD1-1118-6ADE-B692-72EA7D4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CA83-AA8A-28FC-7AAC-EB783221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135F-4A5F-B0E6-A074-35E91031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5BD8-5627-40B5-84A4-F03623BF6D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DF6D1-0D07-9120-0657-59AC7349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6B99-AF8C-1176-D6D5-CAE4A3D7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5C40-55CC-49F7-AD9A-5C3A1960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03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B7B9-84C8-0253-0DE6-6188CB31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56BF-B865-3AE4-5D71-784BD4B3F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69AB1-83FE-0869-254A-03412549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5BD8-5627-40B5-84A4-F03623BF6D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F71D-A462-7067-6931-5FCC0AE1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ADB2-E6CF-0B14-64DB-A7CA516A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5C40-55CC-49F7-AD9A-5C3A1960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07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DB0E-7C78-8346-3511-3B398FFB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63FB-49A3-0742-C9EE-814A3E50E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2AF2D-75EB-BF35-B78A-2671EF8E8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DD227-5AA7-2BC4-C2AF-D9C58728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5BD8-5627-40B5-84A4-F03623BF6D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9E10-B3DF-1FBD-D4CE-C8CD6E4C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A9B29-F33D-EF60-3F22-6845E63C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5C40-55CC-49F7-AD9A-5C3A1960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3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10D9-662B-8FE5-3845-F5D5CD6E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8285C-7D95-7C73-CEE0-3E667584D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F9E73-4245-09D3-EEA9-2230BA52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85C86-55FC-79F1-1ABA-F37BF1CF4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ED93B-86A9-9278-59C0-55378A382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59EF-29E5-C9B5-D876-60A35134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5BD8-5627-40B5-84A4-F03623BF6D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B0E0F-D94D-000C-3933-8CFF9EBD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B74F8-46C6-D7EE-E369-011F5781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5C40-55CC-49F7-AD9A-5C3A1960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F8CC-E5F7-C736-46C8-0395C7D3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40D75-74C4-4038-3F3E-3BA7258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5BD8-5627-40B5-84A4-F03623BF6D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90F32-CFB7-C1A3-B9EA-A1597123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7B53E-98A7-7379-41A6-9CAFE613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5C40-55CC-49F7-AD9A-5C3A1960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70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D27C0-FDA9-A90A-0DC5-25A03EC3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5BD8-5627-40B5-84A4-F03623BF6D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BA760-A2E0-5115-17F5-0E04A474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16051-F787-734D-5B75-84022264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5C40-55CC-49F7-AD9A-5C3A1960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4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72E7-64D2-7B1F-E2CD-5F29ED09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C2BE-84BC-28BB-25EE-685EA87D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5059C-8F6B-ED21-94CD-A786E6E0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8BC49-96E6-CF41-4AAD-9437D901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5BD8-5627-40B5-84A4-F03623BF6D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43F05-1D7F-76B3-940B-D018F6D7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070EB-7F4A-2010-9DB5-33BE9762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5C40-55CC-49F7-AD9A-5C3A1960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29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F787-8F53-0C82-F484-E0587527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82E94-FFEB-5C23-8158-ACEE0ACD4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8E145-0391-DBDE-86F4-8937E9FF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2CDC7-BD25-C20D-06C8-992A6EB8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5BD8-5627-40B5-84A4-F03623BF6D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7D126-61CD-0D0C-BC7D-28A98EA1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9CDB7-0F71-EF56-7D3E-51725A4F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25C40-55CC-49F7-AD9A-5C3A1960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1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6CF4B-465A-5471-EED4-9B2AA636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65D8-ABC8-10A5-AB2B-835BCD10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0ACB4-371A-B3DA-FA0F-F800E8C51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5BD8-5627-40B5-84A4-F03623BF6D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28E3-C72D-2F4F-6B13-EC271DF55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3A76-1CC5-BB03-DA9C-273F59AA7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5C40-55CC-49F7-AD9A-5C3A1960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88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9353-004D-AD3E-FC29-038D2DC25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202944" cy="2387600"/>
          </a:xfrm>
        </p:spPr>
        <p:txBody>
          <a:bodyPr/>
          <a:lstStyle/>
          <a:p>
            <a:r>
              <a:rPr lang="en-IN" dirty="0"/>
              <a:t>Global Retail Dashboard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660D9-8161-9A06-9831-FB8F1C0EA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Data-Driven Overview of Sales, Profitability, and Delivery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3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F112-A809-99D7-12DB-A1559C1B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C432-A779-DECF-2569-2A5FF0876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456" y="18444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analyze retail data using Power BI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 insights related to sales, profit, customer behavior, and delivery timelines.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decision-making through interactive dashboards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3D9E8C8-A0C0-9CA5-EB49-5A10186EE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insights related to sales, profit, customer behavior, and delivery timelines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9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29C1-1762-655D-0F0C-62E03AB6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Tools &amp; Skills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6AA9-7752-B4AF-A3A8-0F7B1E05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1F52-88EE-D97A-6A7D-C71AB4D7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59F1-F26A-19C4-3FB5-55E697A4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2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Global Retail Dashboard Analysis</vt:lpstr>
      <vt:lpstr>Objective</vt:lpstr>
      <vt:lpstr>Tools &amp; Skills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JEEVESH VARSHNEY</dc:creator>
  <cp:lastModifiedBy>JEEVESH VARSHNEY</cp:lastModifiedBy>
  <cp:revision>1</cp:revision>
  <dcterms:created xsi:type="dcterms:W3CDTF">2025-04-11T18:36:35Z</dcterms:created>
  <dcterms:modified xsi:type="dcterms:W3CDTF">2025-04-11T18:36:43Z</dcterms:modified>
</cp:coreProperties>
</file>