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3ACF62-B652-2474-F369-95418663B6F2}" v="26" dt="2024-11-20T12:55:58.770"/>
    <p1510:client id="{A58C2086-E47C-4AA3-A627-B3CEDBB0CA50}" v="84" dt="2024-11-20T13:04:04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DE83-8619-0803-4F48-6B3196903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C2F8-38CA-6EBC-F3A5-0031AB5B6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0ABF2-733F-F242-6581-759CA0A5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990134-D0D2-410B-A8C8-2A26541DBD2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614B7-C9BE-D148-C787-233D00DD8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BA645-CA15-AF90-3A4A-8C4F8686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BC2741-54D0-4CD9-B74A-0C671220D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41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E0388-3D82-F988-C982-B760E3C8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E45B7-FAFD-50A3-8686-AD44FF306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A2D6-7231-B25A-C743-C55D36EA86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990134-D0D2-410B-A8C8-2A26541DBD2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4923A-A4BF-3CD9-F3E8-3D99B959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C4A3B-0045-8919-11A6-B2874D6A6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BC2741-54D0-4CD9-B74A-0C671220D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6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61B2A-00BC-D11E-6CDC-C5C53CD98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F1F8D-DADC-1934-28AF-A209F1289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E4B5A-1F4B-759B-2C24-34823A85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990134-D0D2-410B-A8C8-2A26541DBD2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781F2-9054-B7B1-8430-1D3FAF95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F0643-9D40-5727-15CB-41EB15240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BC2741-54D0-4CD9-B74A-0C671220D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935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3828-DFDF-27C9-D31E-4BD169AF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A613F-D2B8-7C54-3639-754223B43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A9CC4-5507-BF47-B256-ED5FC00B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990134-D0D2-410B-A8C8-2A26541DBD2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BE276-674D-0CFF-148B-2DC6506F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230C4-8EEC-4400-8279-F5C66ACF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BC2741-54D0-4CD9-B74A-0C671220D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321E-1051-A1D1-6D68-9F5F95A3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19AD5-DC40-81AB-C311-946F654EE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B0202-C23F-44EA-6C08-D9FE891C60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990134-D0D2-410B-A8C8-2A26541DBD2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CE967-1584-A77F-D626-4B9EE391E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7CFCD-6C45-271C-A99D-2F36B938F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BC2741-54D0-4CD9-B74A-0C671220D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41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E8BB-099A-23E7-1C5F-D22012CE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13B2-AE0A-BD67-AB94-F2C0B3823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86CFD-9336-0BB3-8D15-07D75CAE0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BC95C-78CA-17FF-4E89-37557489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990134-D0D2-410B-A8C8-2A26541DBD2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70868-B87B-E779-B674-74A89202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5C943-64CD-3CC0-0208-FCD410486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BC2741-54D0-4CD9-B74A-0C671220D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35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A93EA-DBBE-7177-4AB7-52A8D5AC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EB10A-51CC-7539-0BE4-3638F59C1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71D7A-D7F6-FB33-2D4A-13BF849F7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DE7037-4B05-378F-D082-44AF4EBDC1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85F20-4BDA-7DAD-84DD-F1FFDC2D6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CE374-1280-D24D-AE01-C40CB052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990134-D0D2-410B-A8C8-2A26541DBD2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FFFF82-C3D0-24CD-BDDF-20E147192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45E0C-99F7-53B8-BDFE-8399DEC6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BC2741-54D0-4CD9-B74A-0C671220D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304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182F-A18C-0C06-C3CE-9321B4D7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693053-6466-6A18-22A1-1EACFEAF99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990134-D0D2-410B-A8C8-2A26541DBD2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33E5C-21F9-B7EF-D628-F17039D2A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F28F3-4EA9-801E-5603-AAD1AFA8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BC2741-54D0-4CD9-B74A-0C671220D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4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C66DA-4E55-DAF3-9B3F-E74652EDE0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990134-D0D2-410B-A8C8-2A26541DBD2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84DEEB-8463-1CD2-521D-10E0F882B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EE220-72C7-C53E-B915-B7510B991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BC2741-54D0-4CD9-B74A-0C671220D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494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95CEA-E444-BA10-F14C-2AC136A4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EE7E4-7B9F-B93B-2D89-8F60CF051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5D31C-037B-B037-2188-2108F07A8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04379-C1F8-883D-2B3C-EDCDAFBCA8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990134-D0D2-410B-A8C8-2A26541DBD2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6B702-6AF5-E66D-98AD-905DBE987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5496D-DC98-2C48-D74B-659F2AB97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BC2741-54D0-4CD9-B74A-0C671220D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80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7C0D-0C1C-11E4-2B8C-E5B1E504A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4F90FD-DA9A-2CBC-5701-E6FF8DFEBE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31D1F-602F-5153-593A-DC841078E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A1425-BF03-8DAF-266F-FDA60B4F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990134-D0D2-410B-A8C8-2A26541DBD2E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16132-EDC1-CB66-686C-D70230E80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E22EE-EAA3-90EB-0C56-D32EDD24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4BC2741-54D0-4CD9-B74A-0C671220DB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82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0F8E1-4674-FB2D-FF3B-ABC2377C8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E57C4-EB3D-310D-34E1-7A248E316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8970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A2D5-C747-8915-4D0F-5C77CF722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8025" y="1052052"/>
            <a:ext cx="9497961" cy="2477729"/>
          </a:xfrm>
        </p:spPr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LITERARY HAVEN</a:t>
            </a:r>
            <a:br>
              <a:rPr lang="en-US" sz="8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"Where Books Meet Technology"</a:t>
            </a:r>
            <a:endParaRPr lang="en-IN" sz="8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184C2-8783-5192-D5AB-CC0E1CB43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0710" y="4050890"/>
            <a:ext cx="9497961" cy="149942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"Sorting the World of Books for Better Access."</a:t>
            </a:r>
            <a:endParaRPr lang="en-IN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247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90721E2-CA99-9E7C-7218-C4183331B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7985" y="581434"/>
            <a:ext cx="4783395" cy="1699649"/>
          </a:xfrm>
        </p:spPr>
        <p:txBody>
          <a:bodyPr>
            <a:normAutofit/>
          </a:bodyPr>
          <a:lstStyle/>
          <a:p>
            <a:r>
              <a:rPr lang="en-US" sz="6600" b="1" dirty="0"/>
              <a:t> </a:t>
            </a:r>
            <a:r>
              <a:rPr lang="en-US" sz="8000" b="1" dirty="0">
                <a:solidFill>
                  <a:srgbClr val="7030A0"/>
                </a:solidFill>
              </a:rPr>
              <a:t>OBJECTIVE</a:t>
            </a:r>
            <a:r>
              <a:rPr lang="en-US" sz="8000" b="1" dirty="0"/>
              <a:t> </a:t>
            </a:r>
            <a:endParaRPr lang="en-IN" sz="8000" b="1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20EFBFD-BA82-E43F-1F7D-9B05FAB95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1" y="2389240"/>
            <a:ext cx="11867535" cy="3451122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To sort out the bookstore inventory according to genre.</a:t>
            </a:r>
          </a:p>
          <a:p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Ensure a seamless browsing and purchase experience for customers.</a:t>
            </a:r>
          </a:p>
          <a:p>
            <a:r>
              <a:rPr lang="en-US" sz="4000" dirty="0">
                <a:solidFill>
                  <a:schemeClr val="bg2">
                    <a:lumMod val="10000"/>
                  </a:schemeClr>
                </a:solidFill>
              </a:rPr>
              <a:t>Optimize inventory management using advanced analytics.</a:t>
            </a:r>
            <a:endParaRPr lang="en-IN" sz="4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0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ECD8-E1EC-DCA0-7413-4B4C2981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755" y="405650"/>
            <a:ext cx="5555225" cy="1297858"/>
          </a:xfrm>
        </p:spPr>
        <p:txBody>
          <a:bodyPr>
            <a:noAutofit/>
          </a:bodyPr>
          <a:lstStyle/>
          <a:p>
            <a:r>
              <a:rPr lang="en-US" sz="7200" b="1" dirty="0">
                <a:solidFill>
                  <a:srgbClr val="7030A0"/>
                </a:solidFill>
              </a:rPr>
              <a:t>KEY FEATURES </a:t>
            </a:r>
            <a:endParaRPr lang="en-IN" sz="7200" b="1" dirty="0">
              <a:solidFill>
                <a:srgbClr val="7030A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D3B733-CC16-667B-E58A-EAF697FD42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6981" y="1703508"/>
            <a:ext cx="12015018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*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Popular Books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Showcase trending and frequently purchased titles.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*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Frequently Browsed Genres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Highlight categories users explore the most.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*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Inventory Turnover Rate Tracking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Measure how quickly books are sold to identify fast-moving and slow-moving titles.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*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Stock-Level Recommendations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Provide insights to optimize stock based on sales and user interests.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*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Purchase Timing Analysis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Identify patterns in user purchasing behavior based on time and 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82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2662C-74AC-6076-D29B-0BE14B2F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FEA9-F8BC-DBB8-8F26-22275052E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88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469F-9F7E-8E50-3535-4F3D89A2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5244" y="266803"/>
            <a:ext cx="6344228" cy="1345687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7030A0"/>
                </a:solidFill>
              </a:rPr>
              <a:t>TECHNOLOGY USED </a:t>
            </a:r>
            <a:endParaRPr lang="en-IN" sz="6000" b="1" dirty="0">
              <a:solidFill>
                <a:srgbClr val="7030A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7571E9-D78E-9A48-36C4-6CB4AC8D29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7148" y="1735600"/>
            <a:ext cx="11720052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   </a:t>
            </a:r>
            <a:r>
              <a:rPr lang="en-US" altLang="en-US" dirty="0">
                <a:latin typeface="Arial"/>
                <a:cs typeface="Arial"/>
              </a:rPr>
              <a:t>    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/>
                <a:cs typeface="Arial"/>
              </a:rPr>
              <a:t>Data analysis and automation of inventory tracking.</a:t>
            </a:r>
            <a:endParaRPr lang="en-US" altLang="en-US" b="0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/>
              <a:cs typeface="Arial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SQL: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Efficient database management and querying.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Data visualization for sales and inventory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Simple tracking and analysis of sales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29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F2D8-EBE7-F764-C48E-6A532386D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2698" y="345461"/>
            <a:ext cx="7570837" cy="1109713"/>
          </a:xfrm>
        </p:spPr>
        <p:txBody>
          <a:bodyPr>
            <a:noAutofit/>
          </a:bodyPr>
          <a:lstStyle/>
          <a:p>
            <a:r>
              <a:rPr lang="en-IN" sz="7200" b="1" dirty="0">
                <a:solidFill>
                  <a:srgbClr val="7030A0"/>
                </a:solidFill>
              </a:rPr>
              <a:t>FUTURE EXPANSION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8B8653-627A-B7D6-C133-098862294B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7149" y="1924901"/>
            <a:ext cx="11933494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Accuracy: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 more precise data collection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Django Framework: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Develop a web application for enhanced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Analytics: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predictive analytics to forecast trends and optimize stock further.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394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212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THE LITERARY HAVEN "Where Books Meet Technology"</vt:lpstr>
      <vt:lpstr> OBJECTIVE </vt:lpstr>
      <vt:lpstr>KEY FEATURES </vt:lpstr>
      <vt:lpstr>PowerPoint Presentation</vt:lpstr>
      <vt:lpstr>TECHNOLOGY USED </vt:lpstr>
      <vt:lpstr>FUTURE EXPANSION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 Mishra</dc:creator>
  <cp:lastModifiedBy>Richa Mishra</cp:lastModifiedBy>
  <cp:revision>4</cp:revision>
  <dcterms:created xsi:type="dcterms:W3CDTF">2024-11-20T11:27:49Z</dcterms:created>
  <dcterms:modified xsi:type="dcterms:W3CDTF">2024-11-20T13:10:52Z</dcterms:modified>
</cp:coreProperties>
</file>