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36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5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36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84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1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39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20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391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2E0A-8011-4ACB-B057-F65BABD01714}" type="datetimeFigureOut">
              <a:rPr lang="en-SG" smtClean="0"/>
              <a:t>15/10/2014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1153-8495-4132-A2EF-8086F6175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3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4114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5866" y="619247"/>
            <a:ext cx="3034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a-I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 r="-100000" b="-1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njal Thoegai" panose="02000000000000000000" pitchFamily="2" charset="0"/>
                <a:cs typeface="Anjal Thoegai" panose="02000000000000000000" pitchFamily="2" charset="0"/>
              </a:rPr>
              <a:t>வேள்வி</a:t>
            </a:r>
            <a:endParaRPr lang="en-SG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 r="-100000" b="-1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18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>
                <a:latin typeface="Anjal Thoegai" panose="02000000000000000000" pitchFamily="2" charset="0"/>
                <a:cs typeface="Anjal Thoegai" panose="02000000000000000000" pitchFamily="2" charset="0"/>
              </a:rPr>
              <a:t>வேள்வி</a:t>
            </a:r>
            <a:endParaRPr lang="en-SG" dirty="0">
              <a:latin typeface="Anjal Thoegai" panose="02000000000000000000" pitchFamily="2" charset="0"/>
              <a:cs typeface="Anjal Thoega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 dirty="0" smtClean="0">
                <a:latin typeface="Anjal InaiMathi Sch Book" panose="02000400000000000000" pitchFamily="2" charset="0"/>
                <a:cs typeface="Anjal InaiMathi Sch Book" panose="02000400000000000000" pitchFamily="2" charset="0"/>
              </a:rPr>
              <a:t>கதா மாந்தர்கள் </a:t>
            </a:r>
          </a:p>
          <a:p>
            <a:pPr marL="0" indent="0">
              <a:buNone/>
            </a:pPr>
            <a:r>
              <a:rPr lang="ta-IN" dirty="0">
                <a:latin typeface="Anjal InaiMathi Sch Book" panose="02000400000000000000" pitchFamily="2" charset="0"/>
                <a:cs typeface="Anjal InaiMathi Sch Book" panose="02000400000000000000" pitchFamily="2" charset="0"/>
              </a:rPr>
              <a:t>	</a:t>
            </a:r>
            <a:r>
              <a:rPr lang="ta-IN" dirty="0" smtClean="0">
                <a:latin typeface="Anjal InaiMathi Sch Book" panose="02000400000000000000" pitchFamily="2" charset="0"/>
                <a:cs typeface="Anjal InaiMathi Sch Book" panose="02000400000000000000" pitchFamily="2" charset="0"/>
              </a:rPr>
              <a:t>- குமரன்</a:t>
            </a:r>
          </a:p>
          <a:p>
            <a:pPr marL="0" indent="0">
              <a:buNone/>
            </a:pPr>
            <a:r>
              <a:rPr lang="ta-IN" dirty="0">
                <a:latin typeface="Anjal InaiMathi Sch Book" panose="02000400000000000000" pitchFamily="2" charset="0"/>
                <a:cs typeface="Anjal InaiMathi Sch Book" panose="02000400000000000000" pitchFamily="2" charset="0"/>
              </a:rPr>
              <a:t>	</a:t>
            </a:r>
            <a:r>
              <a:rPr lang="ta-IN" dirty="0" smtClean="0">
                <a:latin typeface="Anjal InaiMathi Sch Book" panose="02000400000000000000" pitchFamily="2" charset="0"/>
                <a:cs typeface="Anjal InaiMathi Sch Book" panose="02000400000000000000" pitchFamily="2" charset="0"/>
              </a:rPr>
              <a:t>- கருப்ப</a:t>
            </a:r>
          </a:p>
          <a:p>
            <a:pPr marL="0" indent="0">
              <a:buNone/>
            </a:pPr>
            <a:r>
              <a:rPr lang="ta-IN" dirty="0">
                <a:latin typeface="Anjal InaiMathi Sch Book" panose="02000400000000000000" pitchFamily="2" charset="0"/>
                <a:cs typeface="Anjal InaiMathi Sch Book" panose="02000400000000000000" pitchFamily="2" charset="0"/>
              </a:rPr>
              <a:t>	</a:t>
            </a:r>
            <a:r>
              <a:rPr lang="ta-IN" dirty="0" smtClean="0">
                <a:latin typeface="Anjal InaiMathi Sch Book" panose="02000400000000000000" pitchFamily="2" charset="0"/>
                <a:cs typeface="Anjal InaiMathi Sch Book" panose="02000400000000000000" pitchFamily="2" charset="0"/>
              </a:rPr>
              <a:t>-</a:t>
            </a:r>
            <a:endParaRPr lang="en-SG" dirty="0">
              <a:latin typeface="Anjal InaiMathi Sch Book" panose="02000400000000000000" pitchFamily="2" charset="0"/>
              <a:cs typeface="Anjal InaiMathi Sch Book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6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வேள்வி</vt:lpstr>
      <vt:lpstr>PowerPoint Presentation</vt:lpstr>
    </vt:vector>
  </TitlesOfParts>
  <Company>Singapore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s6824387d</dc:creator>
  <cp:lastModifiedBy>s6824387d</cp:lastModifiedBy>
  <cp:revision>5</cp:revision>
  <dcterms:created xsi:type="dcterms:W3CDTF">2014-10-15T07:51:58Z</dcterms:created>
  <dcterms:modified xsi:type="dcterms:W3CDTF">2014-10-15T09:31:29Z</dcterms:modified>
</cp:coreProperties>
</file>