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1D8B0-5880-4899-B88C-9B4D6F1F3292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31273-5069-43AC-966A-783232F55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1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42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6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052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8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9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9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8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1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0A1F-4239-4AA9-BCE0-F2329B712439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6A751-83F3-4AA8-9E62-39B0A4C0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9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93C-F009-4115-86EF-3FABD21D6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4597"/>
            <a:ext cx="12192000" cy="1918821"/>
          </a:xfrm>
        </p:spPr>
        <p:txBody>
          <a:bodyPr/>
          <a:lstStyle/>
          <a:p>
            <a:pPr algn="ctr"/>
            <a:r>
              <a:rPr lang="en-IN" sz="8800" dirty="0">
                <a:solidFill>
                  <a:schemeClr val="accent2">
                    <a:lumMod val="75000"/>
                  </a:schemeClr>
                </a:solidFill>
              </a:rPr>
              <a:t>WORD </a:t>
            </a:r>
            <a:r>
              <a:rPr lang="en-IN" sz="8800" dirty="0">
                <a:solidFill>
                  <a:schemeClr val="accent2">
                    <a:lumMod val="50000"/>
                  </a:schemeClr>
                </a:solidFill>
              </a:rPr>
              <a:t>RECOMMENDER</a:t>
            </a:r>
            <a:endParaRPr lang="en-IN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9E40B-D80B-4C15-A5CB-101EB9283749}"/>
              </a:ext>
            </a:extLst>
          </p:cNvPr>
          <p:cNvSpPr txBox="1"/>
          <p:nvPr/>
        </p:nvSpPr>
        <p:spPr>
          <a:xfrm>
            <a:off x="1868774" y="3105834"/>
            <a:ext cx="8454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Faster Typing made Possible</a:t>
            </a:r>
          </a:p>
        </p:txBody>
      </p:sp>
    </p:spTree>
    <p:extLst>
      <p:ext uri="{BB962C8B-B14F-4D97-AF65-F5344CB8AC3E}">
        <p14:creationId xmlns:p14="http://schemas.microsoft.com/office/powerpoint/2010/main" val="410296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51B3-5444-4D20-893A-D8D3F3DD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Working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C3582-0A41-47D7-8C74-79A41F7818D8}"/>
              </a:ext>
            </a:extLst>
          </p:cNvPr>
          <p:cNvSpPr txBox="1"/>
          <p:nvPr/>
        </p:nvSpPr>
        <p:spPr>
          <a:xfrm>
            <a:off x="1663908" y="2383436"/>
            <a:ext cx="8596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It recommends word, i.e. word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It works in real-time. As the user types their first letter, the recommender system starts.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It works on the basis of frequency of words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frequency of words is determined by the dataset of books scraped using BS4.</a:t>
            </a:r>
          </a:p>
        </p:txBody>
      </p:sp>
    </p:spTree>
    <p:extLst>
      <p:ext uri="{BB962C8B-B14F-4D97-AF65-F5344CB8AC3E}">
        <p14:creationId xmlns:p14="http://schemas.microsoft.com/office/powerpoint/2010/main" val="32941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BE5D-41A6-4F95-AA10-6649588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Project Execution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1BE93-5AD7-4920-8836-F7B80FC1A228}"/>
              </a:ext>
            </a:extLst>
          </p:cNvPr>
          <p:cNvSpPr txBox="1"/>
          <p:nvPr/>
        </p:nvSpPr>
        <p:spPr>
          <a:xfrm>
            <a:off x="1469036" y="2788170"/>
            <a:ext cx="7120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have made this project with a little bit of web scraping and rest is the scratch code of python, not even a single library for NLP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have collected data from well known books which are the milestones in the English language, which makes this project more accurate.</a:t>
            </a:r>
          </a:p>
        </p:txBody>
      </p:sp>
    </p:spTree>
    <p:extLst>
      <p:ext uri="{BB962C8B-B14F-4D97-AF65-F5344CB8AC3E}">
        <p14:creationId xmlns:p14="http://schemas.microsoft.com/office/powerpoint/2010/main" val="199544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6CB98-57A2-428B-A93D-B8447E1D2C8F}"/>
              </a:ext>
            </a:extLst>
          </p:cNvPr>
          <p:cNvSpPr txBox="1"/>
          <p:nvPr/>
        </p:nvSpPr>
        <p:spPr>
          <a:xfrm>
            <a:off x="2558322" y="2644170"/>
            <a:ext cx="7075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0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121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WORD RECOMMENDER</vt:lpstr>
      <vt:lpstr>Working</vt:lpstr>
      <vt:lpstr>Project Execution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RECOMMENDER</dc:title>
  <dc:creator>Chetan Sharma</dc:creator>
  <cp:lastModifiedBy>Chetan Sharma</cp:lastModifiedBy>
  <cp:revision>2</cp:revision>
  <dcterms:created xsi:type="dcterms:W3CDTF">2019-10-02T12:37:58Z</dcterms:created>
  <dcterms:modified xsi:type="dcterms:W3CDTF">2019-10-02T12:53:13Z</dcterms:modified>
</cp:coreProperties>
</file>