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797" autoAdjust="0"/>
    <p:restoredTop sz="94660"/>
  </p:normalViewPr>
  <p:slideViewPr>
    <p:cSldViewPr>
      <p:cViewPr>
        <p:scale>
          <a:sx n="75" d="100"/>
          <a:sy n="75" d="100"/>
        </p:scale>
        <p:origin x="-840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14-Oct-12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14-Oct-12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8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14-Oct-12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14-Oct-12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14-Oct-12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14-Oct-12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CCCA2-B219-4959-BD4C-F5FCBC379A30}" type="datetimeFigureOut">
              <a:rPr lang="en-US" smtClean="0"/>
              <a:t>14-Oct-12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00" y="962903"/>
            <a:ext cx="7684800" cy="527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Callout 2 1"/>
          <p:cNvSpPr/>
          <p:nvPr/>
        </p:nvSpPr>
        <p:spPr>
          <a:xfrm>
            <a:off x="1248229" y="575965"/>
            <a:ext cx="1040674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343799"/>
              <a:gd name="adj6" fmla="val -775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Go to/Set/Delete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Directories</a:t>
            </a:r>
          </a:p>
        </p:txBody>
      </p:sp>
      <p:sp>
        <p:nvSpPr>
          <p:cNvPr id="19" name="Line Callout 2 18"/>
          <p:cNvSpPr/>
          <p:nvPr/>
        </p:nvSpPr>
        <p:spPr>
          <a:xfrm>
            <a:off x="4572000" y="594432"/>
            <a:ext cx="1040674" cy="307776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251146"/>
              <a:gd name="adj6" fmla="val 4186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Script edit options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(Alt-U/I/3/4)</a:t>
            </a:r>
          </a:p>
        </p:txBody>
      </p:sp>
      <p:sp>
        <p:nvSpPr>
          <p:cNvPr id="21" name="Line Callout 2 20"/>
          <p:cNvSpPr/>
          <p:nvPr/>
        </p:nvSpPr>
        <p:spPr>
          <a:xfrm>
            <a:off x="7188926" y="594431"/>
            <a:ext cx="1040674" cy="307777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261134"/>
              <a:gd name="adj6" fmla="val -6115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Context sensitive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Help (Ctrl-F1)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Line Callout 2 21"/>
          <p:cNvSpPr/>
          <p:nvPr/>
        </p:nvSpPr>
        <p:spPr>
          <a:xfrm>
            <a:off x="5867400" y="594431"/>
            <a:ext cx="1046770" cy="307777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360578"/>
              <a:gd name="adj6" fmla="val -4817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 Run/Pause/Stop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current script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Line Callout 2 22"/>
          <p:cNvSpPr/>
          <p:nvPr/>
        </p:nvSpPr>
        <p:spPr>
          <a:xfrm>
            <a:off x="7523321" y="1880505"/>
            <a:ext cx="1278391" cy="153888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-26971"/>
              <a:gd name="adj6" fmla="val -6955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Argument substitution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2375262" y="6288969"/>
            <a:ext cx="825138" cy="480131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432866"/>
              <a:gd name="adj6" fmla="val 5878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Show only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PCRaster relevant files</a:t>
            </a:r>
          </a:p>
        </p:txBody>
      </p:sp>
      <p:sp>
        <p:nvSpPr>
          <p:cNvPr id="25" name="Line Callout 2 24"/>
          <p:cNvSpPr/>
          <p:nvPr/>
        </p:nvSpPr>
        <p:spPr>
          <a:xfrm>
            <a:off x="1082404" y="6277680"/>
            <a:ext cx="1040674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47614"/>
              <a:gd name="adj6" fmla="val 1421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Current map attributes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Line Callout 2 25"/>
          <p:cNvSpPr/>
          <p:nvPr/>
        </p:nvSpPr>
        <p:spPr>
          <a:xfrm>
            <a:off x="218219" y="2133600"/>
            <a:ext cx="1040674" cy="172355"/>
          </a:xfrm>
          <a:prstGeom prst="borderCallout2">
            <a:avLst>
              <a:gd name="adj1" fmla="val 43862"/>
              <a:gd name="adj2" fmla="val 100245"/>
              <a:gd name="adj3" fmla="val 43862"/>
              <a:gd name="adj4" fmla="val 160949"/>
              <a:gd name="adj5" fmla="val 97180"/>
              <a:gd name="adj6" fmla="val 20507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Runtime indication</a:t>
            </a:r>
          </a:p>
        </p:txBody>
      </p:sp>
      <p:sp>
        <p:nvSpPr>
          <p:cNvPr id="29" name="Line Callout 2 28"/>
          <p:cNvSpPr/>
          <p:nvPr/>
        </p:nvSpPr>
        <p:spPr>
          <a:xfrm>
            <a:off x="1483723" y="3049470"/>
            <a:ext cx="1030877" cy="326243"/>
          </a:xfrm>
          <a:prstGeom prst="borderCallout2">
            <a:avLst>
              <a:gd name="adj1" fmla="val 52704"/>
              <a:gd name="adj2" fmla="val -801"/>
              <a:gd name="adj3" fmla="val 53293"/>
              <a:gd name="adj4" fmla="val -13340"/>
              <a:gd name="adj5" fmla="val 152392"/>
              <a:gd name="adj6" fmla="val -67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Typed commands 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are saved</a:t>
            </a:r>
          </a:p>
        </p:txBody>
      </p:sp>
      <p:sp>
        <p:nvSpPr>
          <p:cNvPr id="30" name="Line Callout 2 29"/>
          <p:cNvSpPr/>
          <p:nvPr/>
        </p:nvSpPr>
        <p:spPr>
          <a:xfrm>
            <a:off x="4343400" y="2438400"/>
            <a:ext cx="641553" cy="326243"/>
          </a:xfrm>
          <a:prstGeom prst="borderCallout2">
            <a:avLst>
              <a:gd name="adj1" fmla="val 99418"/>
              <a:gd name="adj2" fmla="val 50668"/>
              <a:gd name="adj3" fmla="val 130560"/>
              <a:gd name="adj4" fmla="val 75842"/>
              <a:gd name="adj5" fmla="val 337589"/>
              <a:gd name="adj6" fmla="val 7523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Clear 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31" name="Line Callout 2 30"/>
          <p:cNvSpPr/>
          <p:nvPr/>
        </p:nvSpPr>
        <p:spPr>
          <a:xfrm>
            <a:off x="3505200" y="6277680"/>
            <a:ext cx="959416" cy="480131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244114"/>
              <a:gd name="adj6" fmla="val -5474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Show/Delete reported files of current script</a:t>
            </a:r>
          </a:p>
        </p:txBody>
      </p:sp>
      <p:sp>
        <p:nvSpPr>
          <p:cNvPr id="32" name="Line Callout 2 31"/>
          <p:cNvSpPr/>
          <p:nvPr/>
        </p:nvSpPr>
        <p:spPr>
          <a:xfrm>
            <a:off x="4851037" y="6277680"/>
            <a:ext cx="1625963" cy="326243"/>
          </a:xfrm>
          <a:prstGeom prst="borderCallout2">
            <a:avLst>
              <a:gd name="adj1" fmla="val 52704"/>
              <a:gd name="adj2" fmla="val -801"/>
              <a:gd name="adj3" fmla="val 44918"/>
              <a:gd name="adj4" fmla="val -8066"/>
              <a:gd name="adj5" fmla="val -377616"/>
              <a:gd name="adj6" fmla="val -7184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Map series in blue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Can be deleted/moved/copied</a:t>
            </a:r>
          </a:p>
        </p:txBody>
      </p:sp>
      <p:sp>
        <p:nvSpPr>
          <p:cNvPr id="33" name="Line Callout 2 32"/>
          <p:cNvSpPr/>
          <p:nvPr/>
        </p:nvSpPr>
        <p:spPr>
          <a:xfrm>
            <a:off x="3418841" y="3060538"/>
            <a:ext cx="1305559" cy="326243"/>
          </a:xfrm>
          <a:prstGeom prst="borderCallout2">
            <a:avLst>
              <a:gd name="adj1" fmla="val 52704"/>
              <a:gd name="adj2" fmla="val -801"/>
              <a:gd name="adj3" fmla="val 52493"/>
              <a:gd name="adj4" fmla="val -5869"/>
              <a:gd name="adj5" fmla="val 221360"/>
              <a:gd name="adj6" fmla="val -3000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Aguila “+”: show maps  in stack or parallel</a:t>
            </a:r>
          </a:p>
        </p:txBody>
      </p:sp>
      <p:sp>
        <p:nvSpPr>
          <p:cNvPr id="34" name="Line Callout 2 33"/>
          <p:cNvSpPr/>
          <p:nvPr/>
        </p:nvSpPr>
        <p:spPr>
          <a:xfrm>
            <a:off x="3944279" y="1957449"/>
            <a:ext cx="1040674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32506"/>
              <a:gd name="adj6" fmla="val -3216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Directories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are saved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Line Callout 2 34"/>
          <p:cNvSpPr/>
          <p:nvPr/>
        </p:nvSpPr>
        <p:spPr>
          <a:xfrm>
            <a:off x="6751683" y="6277680"/>
            <a:ext cx="1305559" cy="480131"/>
          </a:xfrm>
          <a:prstGeom prst="borderCallout2">
            <a:avLst>
              <a:gd name="adj1" fmla="val 47414"/>
              <a:gd name="adj2" fmla="val 1144"/>
              <a:gd name="adj3" fmla="val 47414"/>
              <a:gd name="adj4" fmla="val -11394"/>
              <a:gd name="adj5" fmla="val -496725"/>
              <a:gd name="adj6" fmla="val -23584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Aguila / Legend / edit / map attributes / make new map / mapedit</a:t>
            </a:r>
          </a:p>
        </p:txBody>
      </p:sp>
      <p:sp>
        <p:nvSpPr>
          <p:cNvPr id="36" name="Line Callout 2 35"/>
          <p:cNvSpPr/>
          <p:nvPr/>
        </p:nvSpPr>
        <p:spPr>
          <a:xfrm>
            <a:off x="143693" y="4776105"/>
            <a:ext cx="1040674" cy="634020"/>
          </a:xfrm>
          <a:prstGeom prst="borderCallout2">
            <a:avLst>
              <a:gd name="adj1" fmla="val 52704"/>
              <a:gd name="adj2" fmla="val 104150"/>
              <a:gd name="adj3" fmla="val 52061"/>
              <a:gd name="adj4" fmla="val 119944"/>
              <a:gd name="adj5" fmla="val -29068"/>
              <a:gd name="adj6" fmla="val 14845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Current Work directory 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drag and drop files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Between dirs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34528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NutShell main functions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15240"/>
            <a:ext cx="390718" cy="390718"/>
          </a:xfrm>
          <a:prstGeom prst="rect">
            <a:avLst/>
          </a:prstGeom>
        </p:spPr>
      </p:pic>
      <p:sp>
        <p:nvSpPr>
          <p:cNvPr id="28" name="Line Callout 2 27"/>
          <p:cNvSpPr/>
          <p:nvPr/>
        </p:nvSpPr>
        <p:spPr>
          <a:xfrm>
            <a:off x="7523321" y="3097203"/>
            <a:ext cx="698862" cy="153888"/>
          </a:xfrm>
          <a:prstGeom prst="borderCallout2">
            <a:avLst>
              <a:gd name="adj1" fmla="val -5395"/>
              <a:gd name="adj2" fmla="val -14153"/>
              <a:gd name="adj3" fmla="val -5395"/>
              <a:gd name="adj4" fmla="val -27191"/>
              <a:gd name="adj5" fmla="val -967123"/>
              <a:gd name="adj6" fmla="val -24433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Line Callout 2 26"/>
          <p:cNvSpPr/>
          <p:nvPr/>
        </p:nvSpPr>
        <p:spPr>
          <a:xfrm>
            <a:off x="7450010" y="2967335"/>
            <a:ext cx="1278391" cy="461665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99791"/>
              <a:gd name="adj6" fmla="val -10770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Mark and display files directly from script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(F6, F4, </a:t>
            </a:r>
            <a:r>
              <a:rPr lang="en-US" sz="1000" dirty="0" err="1" smtClean="0">
                <a:solidFill>
                  <a:schemeClr val="tx1"/>
                </a:solidFill>
              </a:rPr>
              <a:t>dbl</a:t>
            </a:r>
            <a:r>
              <a:rPr lang="en-US" sz="1000" dirty="0">
                <a:solidFill>
                  <a:schemeClr val="tx1"/>
                </a:solidFill>
              </a:rPr>
              <a:t>-</a:t>
            </a:r>
            <a:r>
              <a:rPr lang="en-US" sz="1000" dirty="0" smtClean="0">
                <a:solidFill>
                  <a:schemeClr val="tx1"/>
                </a:solidFill>
              </a:rPr>
              <a:t>click)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2050" name="Group 2049"/>
          <p:cNvGrpSpPr/>
          <p:nvPr/>
        </p:nvGrpSpPr>
        <p:grpSpPr>
          <a:xfrm>
            <a:off x="1334045" y="2764644"/>
            <a:ext cx="149678" cy="359556"/>
            <a:chOff x="1334045" y="2764644"/>
            <a:chExt cx="149678" cy="35955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1334045" y="3124200"/>
              <a:ext cx="1496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334045" y="2764644"/>
              <a:ext cx="149678" cy="3595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Line Callout 2 36"/>
          <p:cNvSpPr/>
          <p:nvPr/>
        </p:nvSpPr>
        <p:spPr>
          <a:xfrm>
            <a:off x="7720345" y="4857671"/>
            <a:ext cx="884341" cy="461665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20564"/>
              <a:gd name="adj6" fmla="val -11134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Code folding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bl</a:t>
            </a:r>
            <a:r>
              <a:rPr lang="en-US" sz="1000" dirty="0" smtClean="0">
                <a:solidFill>
                  <a:schemeClr val="tx1"/>
                </a:solidFill>
              </a:rPr>
              <a:t>-click on 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section header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98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Jetten</dc:creator>
  <cp:lastModifiedBy>Victor Jetten</cp:lastModifiedBy>
  <cp:revision>16</cp:revision>
  <dcterms:created xsi:type="dcterms:W3CDTF">2012-10-13T07:03:10Z</dcterms:created>
  <dcterms:modified xsi:type="dcterms:W3CDTF">2012-10-14T11:14:27Z</dcterms:modified>
</cp:coreProperties>
</file>