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797" autoAdjust="0"/>
    <p:restoredTop sz="94660"/>
  </p:normalViewPr>
  <p:slideViewPr>
    <p:cSldViewPr>
      <p:cViewPr>
        <p:scale>
          <a:sx n="75" d="100"/>
          <a:sy n="75" d="100"/>
        </p:scale>
        <p:origin x="-1618" y="-3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C59F0-A296-4EFD-8A4B-06D50F7F91F3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F289-9D97-4067-AB06-510B2FA7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F289-9D97-4067-AB06-510B2FA70A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5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8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CCCA2-B219-4959-BD4C-F5FCBC379A30}" type="datetimeFigureOut">
              <a:rPr lang="en-US" smtClean="0"/>
              <a:t>2/22/2014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76200" y="0"/>
            <a:ext cx="9372600" cy="6934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86" y="692003"/>
            <a:ext cx="8087815" cy="5593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ine Callout 2 1"/>
          <p:cNvSpPr/>
          <p:nvPr/>
        </p:nvSpPr>
        <p:spPr>
          <a:xfrm>
            <a:off x="1248229" y="381000"/>
            <a:ext cx="1040674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343799"/>
              <a:gd name="adj6" fmla="val -775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Go to/Set/Delete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Directories</a:t>
            </a:r>
          </a:p>
        </p:txBody>
      </p:sp>
      <p:sp>
        <p:nvSpPr>
          <p:cNvPr id="19" name="Line Callout 2 18"/>
          <p:cNvSpPr/>
          <p:nvPr/>
        </p:nvSpPr>
        <p:spPr>
          <a:xfrm>
            <a:off x="4419600" y="381000"/>
            <a:ext cx="1040674" cy="307776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251146"/>
              <a:gd name="adj6" fmla="val 4186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Script edit options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(Alt-U/I/3/4)</a:t>
            </a:r>
          </a:p>
        </p:txBody>
      </p:sp>
      <p:sp>
        <p:nvSpPr>
          <p:cNvPr id="21" name="Line Callout 2 20"/>
          <p:cNvSpPr/>
          <p:nvPr/>
        </p:nvSpPr>
        <p:spPr>
          <a:xfrm>
            <a:off x="7086600" y="378023"/>
            <a:ext cx="1349312" cy="307777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263775"/>
              <a:gd name="adj6" fmla="val -701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Online context sensitive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Help (Ctrl-F1)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Line Callout 2 21"/>
          <p:cNvSpPr/>
          <p:nvPr/>
        </p:nvSpPr>
        <p:spPr>
          <a:xfrm>
            <a:off x="5791200" y="378023"/>
            <a:ext cx="1046770" cy="307777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360578"/>
              <a:gd name="adj6" fmla="val -4817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 Run/Pause/Stop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current script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Line Callout 2 22"/>
          <p:cNvSpPr/>
          <p:nvPr/>
        </p:nvSpPr>
        <p:spPr>
          <a:xfrm>
            <a:off x="7523321" y="1674912"/>
            <a:ext cx="1278391" cy="153888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-72197"/>
              <a:gd name="adj6" fmla="val -7340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Argument substitution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2375262" y="6272784"/>
            <a:ext cx="825138" cy="480131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424930"/>
              <a:gd name="adj6" fmla="val 645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Show only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PCRaster relevant files</a:t>
            </a:r>
          </a:p>
        </p:txBody>
      </p:sp>
      <p:sp>
        <p:nvSpPr>
          <p:cNvPr id="25" name="Line Callout 2 24"/>
          <p:cNvSpPr/>
          <p:nvPr/>
        </p:nvSpPr>
        <p:spPr>
          <a:xfrm>
            <a:off x="1082404" y="6303264"/>
            <a:ext cx="1040674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47614"/>
              <a:gd name="adj6" fmla="val 1421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Current map attributes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Line Callout 2 25"/>
          <p:cNvSpPr/>
          <p:nvPr/>
        </p:nvSpPr>
        <p:spPr>
          <a:xfrm>
            <a:off x="152400" y="2189845"/>
            <a:ext cx="1040674" cy="172355"/>
          </a:xfrm>
          <a:prstGeom prst="borderCallout2">
            <a:avLst>
              <a:gd name="adj1" fmla="val 43862"/>
              <a:gd name="adj2" fmla="val 100245"/>
              <a:gd name="adj3" fmla="val 43862"/>
              <a:gd name="adj4" fmla="val 275663"/>
              <a:gd name="adj5" fmla="val -66400"/>
              <a:gd name="adj6" fmla="val 29928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Runtime indication</a:t>
            </a:r>
          </a:p>
        </p:txBody>
      </p:sp>
      <p:sp>
        <p:nvSpPr>
          <p:cNvPr id="29" name="Line Callout 2 28"/>
          <p:cNvSpPr/>
          <p:nvPr/>
        </p:nvSpPr>
        <p:spPr>
          <a:xfrm>
            <a:off x="1600201" y="2682240"/>
            <a:ext cx="775062" cy="326243"/>
          </a:xfrm>
          <a:prstGeom prst="borderCallout2">
            <a:avLst>
              <a:gd name="adj1" fmla="val 52704"/>
              <a:gd name="adj2" fmla="val -801"/>
              <a:gd name="adj3" fmla="val 53293"/>
              <a:gd name="adj4" fmla="val -13340"/>
              <a:gd name="adj5" fmla="val 152392"/>
              <a:gd name="adj6" fmla="val -67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List of typed commands </a:t>
            </a:r>
          </a:p>
        </p:txBody>
      </p:sp>
      <p:sp>
        <p:nvSpPr>
          <p:cNvPr id="30" name="Line Callout 2 29"/>
          <p:cNvSpPr/>
          <p:nvPr/>
        </p:nvSpPr>
        <p:spPr>
          <a:xfrm>
            <a:off x="4082847" y="2416957"/>
            <a:ext cx="641553" cy="326243"/>
          </a:xfrm>
          <a:prstGeom prst="borderCallout2">
            <a:avLst>
              <a:gd name="adj1" fmla="val 99418"/>
              <a:gd name="adj2" fmla="val 50668"/>
              <a:gd name="adj3" fmla="val 130560"/>
              <a:gd name="adj4" fmla="val 75842"/>
              <a:gd name="adj5" fmla="val 228591"/>
              <a:gd name="adj6" fmla="val 7523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Clear 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31" name="Line Callout 2 30"/>
          <p:cNvSpPr/>
          <p:nvPr/>
        </p:nvSpPr>
        <p:spPr>
          <a:xfrm>
            <a:off x="3505200" y="6272784"/>
            <a:ext cx="959416" cy="480131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278818"/>
              <a:gd name="adj6" fmla="val -8847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Show/Delete reported files of current script</a:t>
            </a:r>
          </a:p>
        </p:txBody>
      </p:sp>
      <p:sp>
        <p:nvSpPr>
          <p:cNvPr id="32" name="Line Callout 2 31"/>
          <p:cNvSpPr/>
          <p:nvPr/>
        </p:nvSpPr>
        <p:spPr>
          <a:xfrm>
            <a:off x="4698637" y="6272784"/>
            <a:ext cx="1625963" cy="326243"/>
          </a:xfrm>
          <a:prstGeom prst="borderCallout2">
            <a:avLst>
              <a:gd name="adj1" fmla="val 52704"/>
              <a:gd name="adj2" fmla="val -801"/>
              <a:gd name="adj3" fmla="val 44918"/>
              <a:gd name="adj4" fmla="val -8066"/>
              <a:gd name="adj5" fmla="val -436164"/>
              <a:gd name="adj6" fmla="val -7509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Map series in blue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Can be deleted/moved/copied</a:t>
            </a:r>
          </a:p>
        </p:txBody>
      </p:sp>
      <p:sp>
        <p:nvSpPr>
          <p:cNvPr id="33" name="Line Callout 2 32"/>
          <p:cNvSpPr/>
          <p:nvPr/>
        </p:nvSpPr>
        <p:spPr>
          <a:xfrm>
            <a:off x="2743200" y="2743200"/>
            <a:ext cx="1371600" cy="326243"/>
          </a:xfrm>
          <a:prstGeom prst="borderCallout2">
            <a:avLst>
              <a:gd name="adj1" fmla="val 52704"/>
              <a:gd name="adj2" fmla="val -801"/>
              <a:gd name="adj3" fmla="val 52493"/>
              <a:gd name="adj4" fmla="val -5869"/>
              <a:gd name="adj5" fmla="val 181459"/>
              <a:gd name="adj6" fmla="val -506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“+”: show maps  stacked or in connected windows</a:t>
            </a:r>
          </a:p>
        </p:txBody>
      </p:sp>
      <p:sp>
        <p:nvSpPr>
          <p:cNvPr id="34" name="Line Callout 2 33"/>
          <p:cNvSpPr/>
          <p:nvPr/>
        </p:nvSpPr>
        <p:spPr>
          <a:xfrm>
            <a:off x="3530963" y="1524000"/>
            <a:ext cx="812437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1364"/>
              <a:gd name="adj6" fmla="val -4802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List of Work Directories</a:t>
            </a:r>
          </a:p>
        </p:txBody>
      </p:sp>
      <p:sp>
        <p:nvSpPr>
          <p:cNvPr id="35" name="Line Callout 2 34"/>
          <p:cNvSpPr/>
          <p:nvPr/>
        </p:nvSpPr>
        <p:spPr>
          <a:xfrm>
            <a:off x="6751683" y="6272784"/>
            <a:ext cx="1887819" cy="326243"/>
          </a:xfrm>
          <a:prstGeom prst="borderCallout2">
            <a:avLst>
              <a:gd name="adj1" fmla="val 47414"/>
              <a:gd name="adj2" fmla="val 1144"/>
              <a:gd name="adj3" fmla="val 47414"/>
              <a:gd name="adj4" fmla="val -11394"/>
              <a:gd name="adj5" fmla="val -769500"/>
              <a:gd name="adj6" fmla="val -16474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Aguila / Legend / map attributes / new map / mapedit</a:t>
            </a:r>
          </a:p>
        </p:txBody>
      </p:sp>
      <p:sp>
        <p:nvSpPr>
          <p:cNvPr id="36" name="Line Callout 2 35"/>
          <p:cNvSpPr/>
          <p:nvPr/>
        </p:nvSpPr>
        <p:spPr>
          <a:xfrm>
            <a:off x="123373" y="4776105"/>
            <a:ext cx="1040674" cy="634020"/>
          </a:xfrm>
          <a:prstGeom prst="borderCallout2">
            <a:avLst>
              <a:gd name="adj1" fmla="val 52704"/>
              <a:gd name="adj2" fmla="val 104150"/>
              <a:gd name="adj3" fmla="val 52061"/>
              <a:gd name="adj4" fmla="val 119944"/>
              <a:gd name="adj5" fmla="val -67527"/>
              <a:gd name="adj6" fmla="val 15079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drag and drop files and map series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Between </a:t>
            </a:r>
            <a:r>
              <a:rPr lang="en-US" sz="1000" dirty="0" err="1" smtClean="0">
                <a:solidFill>
                  <a:schemeClr val="tx1"/>
                </a:solidFill>
              </a:rPr>
              <a:t>dirs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Ctrl-drag =  copy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34528"/>
            <a:ext cx="4278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>
                <a:solidFill>
                  <a:srgbClr val="0070C0"/>
                </a:solidFill>
              </a:rPr>
              <a:t>NutShell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4.8x </a:t>
            </a:r>
            <a:r>
              <a:rPr lang="en-US" b="1" dirty="0" smtClean="0">
                <a:solidFill>
                  <a:srgbClr val="0070C0"/>
                </a:solidFill>
              </a:rPr>
              <a:t>main functions </a:t>
            </a:r>
            <a:r>
              <a:rPr lang="en-US" b="1" dirty="0" smtClean="0">
                <a:solidFill>
                  <a:srgbClr val="0070C0"/>
                </a:solidFill>
              </a:rPr>
              <a:t>(22 Feb 2014)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15240"/>
            <a:ext cx="390718" cy="390718"/>
          </a:xfrm>
          <a:prstGeom prst="rect">
            <a:avLst/>
          </a:prstGeom>
        </p:spPr>
      </p:pic>
      <p:sp>
        <p:nvSpPr>
          <p:cNvPr id="28" name="Line Callout 2 27"/>
          <p:cNvSpPr/>
          <p:nvPr/>
        </p:nvSpPr>
        <p:spPr>
          <a:xfrm>
            <a:off x="7523321" y="3097203"/>
            <a:ext cx="698862" cy="153888"/>
          </a:xfrm>
          <a:prstGeom prst="borderCallout2">
            <a:avLst>
              <a:gd name="adj1" fmla="val -5395"/>
              <a:gd name="adj2" fmla="val -14153"/>
              <a:gd name="adj3" fmla="val -5395"/>
              <a:gd name="adj4" fmla="val -27191"/>
              <a:gd name="adj5" fmla="val -1177073"/>
              <a:gd name="adj6" fmla="val -29798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Line Callout 2 26"/>
          <p:cNvSpPr/>
          <p:nvPr/>
        </p:nvSpPr>
        <p:spPr>
          <a:xfrm>
            <a:off x="7450010" y="2967335"/>
            <a:ext cx="1351702" cy="461665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305119"/>
              <a:gd name="adj6" fmla="val -15366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Mark and display files directly from script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(F6, F4)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Line Callout 2 36"/>
          <p:cNvSpPr/>
          <p:nvPr/>
        </p:nvSpPr>
        <p:spPr>
          <a:xfrm>
            <a:off x="7946094" y="4016047"/>
            <a:ext cx="884341" cy="461665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32227"/>
              <a:gd name="adj6" fmla="val -16764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Code folding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bl</a:t>
            </a:r>
            <a:r>
              <a:rPr lang="en-US" sz="1000" dirty="0" smtClean="0">
                <a:solidFill>
                  <a:schemeClr val="tx1"/>
                </a:solidFill>
              </a:rPr>
              <a:t>-click on 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section header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60320" y="4572000"/>
            <a:ext cx="152400" cy="3810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2426208" y="3528569"/>
            <a:ext cx="121919" cy="1436623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3556001" y="2717799"/>
            <a:ext cx="127000" cy="1752601"/>
          </a:xfrm>
          <a:prstGeom prst="leftBrace">
            <a:avLst>
              <a:gd name="adj1" fmla="val 10938"/>
              <a:gd name="adj2" fmla="val 50634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Jetten</dc:creator>
  <cp:lastModifiedBy>Jetten, V.G. (Victor, ITC)</cp:lastModifiedBy>
  <cp:revision>29</cp:revision>
  <dcterms:created xsi:type="dcterms:W3CDTF">2012-10-13T07:03:10Z</dcterms:created>
  <dcterms:modified xsi:type="dcterms:W3CDTF">2014-02-22T16:03:34Z</dcterms:modified>
</cp:coreProperties>
</file>