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5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jfernandez82/Ciencia_de_datos_aplicada_Capston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jfernandez82/Ciencia_de_datos_aplicada_Capst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s-ES" sz="2400" spc="-175" dirty="0">
                <a:solidFill>
                  <a:srgbClr val="616E52"/>
                </a:solidFill>
                <a:latin typeface="Arial"/>
                <a:cs typeface="Arial"/>
              </a:rPr>
              <a:t>Vicente José Fernández Illán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s-ES" sz="2400" spc="13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https://github.com/vjfernandez82/Ciencia_de_datos_aplicada_Capstone</a:t>
            </a:r>
            <a:endParaRPr lang="es-ES" sz="2400" spc="13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/08/2021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https://github.com/vjfernandez82/Ciencia_de_datos_aplicada_Capstone/blob/main/MOD1/Data%20wrangling%20.ipynb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https://github.com/vjfernandez82/Ciencia_de_datos_aplicada_Capstone/blob/main/MOD1/Data%20wrangling%20.ipynb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https://github.com/vjfernandez82/Ciencia_de_datos_aplicada_Capstone/blob/main/MOD2/EDA%20with%20SQL.ipynb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0112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https://github.com/vjfernandez82/Ciencia_de_datos_aplicada_Capstone/blob/main/MOD3/Interactive%20Visual%20Analytics%20with%20Folium.ipynb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9704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https://github.com/vjfernandez82/Ciencia_de_datos_aplicada_Capstone/blob/main/MOD3/Interactive%20Visual%20Analytics%20with%20Folium.ipynb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</a:rPr>
              <a:t>https://github.com/vjfernandez82/Ciencia_de_datos_aplicada_Capstone/blob/main/MOD4/Machine%20Learning%20Prediction.ipynb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135870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https://github.com/vjfernandez82/Ciencia_de_datos_aplicada_Capstone</a:t>
            </a:r>
            <a:endParaRPr lang="en-IN" sz="2000" u="heavy" spc="-1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17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7720" y="12992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8602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https://github.com/vjfernandez82/Ciencia_de_datos_aplicada_Capstone/blob/main/MOD1/Data%20Collection%20Api.ipynb</a:t>
            </a:r>
            <a:endParaRPr lang="en-IN"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2870</Words>
  <Application>Microsoft Office PowerPoint</Application>
  <PresentationFormat>Panorámica</PresentationFormat>
  <Paragraphs>281</Paragraphs>
  <Slides>47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3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Presentación de PowerPoint</vt:lpstr>
      <vt:lpstr>Outline </vt:lpstr>
      <vt:lpstr>Executive Summary </vt:lpstr>
      <vt:lpstr>Introduction</vt:lpstr>
      <vt:lpstr>Methodology </vt:lpstr>
      <vt:lpstr>Presentación de PowerPoint</vt:lpstr>
      <vt:lpstr>Data Collection Overview</vt:lpstr>
      <vt:lpstr>Filter data to only  include Falcon 9  launches</vt:lpstr>
      <vt:lpstr>Presentación de PowerPoint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Presentación de PowerPoint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Presentación de PowerPoint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Presentación de PowerPoint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Vicente Jose Fernandez | UNIVERSAL DATA</cp:lastModifiedBy>
  <cp:revision>3</cp:revision>
  <dcterms:created xsi:type="dcterms:W3CDTF">2021-08-26T16:53:12Z</dcterms:created>
  <dcterms:modified xsi:type="dcterms:W3CDTF">2025-04-25T16:58:25Z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