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9" r:id="rId9"/>
    <p:sldId id="270" r:id="rId10"/>
    <p:sldId id="266" r:id="rId11"/>
    <p:sldId id="268" r:id="rId12"/>
    <p:sldId id="272" r:id="rId13"/>
    <p:sldId id="263" r:id="rId14"/>
    <p:sldId id="271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run Jhalani" initials="VJ" lastIdx="1" clrIdx="0">
    <p:extLst>
      <p:ext uri="{19B8F6BF-5375-455C-9EA6-DF929625EA0E}">
        <p15:presenceInfo xmlns:p15="http://schemas.microsoft.com/office/powerpoint/2012/main" userId="630c95ba9859d6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1E29"/>
    <a:srgbClr val="00FF00"/>
    <a:srgbClr val="D9B2AD"/>
    <a:srgbClr val="926F00"/>
    <a:srgbClr val="005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DB4E07-131A-409B-B7C6-96E7DCEB4900}" type="doc">
      <dgm:prSet loTypeId="urn:microsoft.com/office/officeart/2008/layout/VerticalCurvedList" loCatId="list" qsTypeId="urn:microsoft.com/office/officeart/2005/8/quickstyle/simple4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FEBBF906-0F97-4416-B190-C6A378DF266D}">
      <dgm:prSet phldrT="[Text]"/>
      <dgm:spPr/>
      <dgm:t>
        <a:bodyPr/>
        <a:lstStyle/>
        <a:p>
          <a:r>
            <a:rPr lang="en-US" dirty="0"/>
            <a:t>Analyze historical customer data to identify churn patterns and trends.</a:t>
          </a:r>
        </a:p>
      </dgm:t>
    </dgm:pt>
    <dgm:pt modelId="{284AB351-D574-482F-A998-82B6AC991849}" type="parTrans" cxnId="{FC3B21EB-402D-4A4B-A74F-47DB0C6F6B53}">
      <dgm:prSet/>
      <dgm:spPr/>
      <dgm:t>
        <a:bodyPr/>
        <a:lstStyle/>
        <a:p>
          <a:endParaRPr lang="en-US"/>
        </a:p>
      </dgm:t>
    </dgm:pt>
    <dgm:pt modelId="{19B5ED68-5BFF-410D-B01F-36E959DA0593}" type="sibTrans" cxnId="{FC3B21EB-402D-4A4B-A74F-47DB0C6F6B53}">
      <dgm:prSet/>
      <dgm:spPr/>
      <dgm:t>
        <a:bodyPr/>
        <a:lstStyle/>
        <a:p>
          <a:endParaRPr lang="en-US"/>
        </a:p>
      </dgm:t>
    </dgm:pt>
    <dgm:pt modelId="{2A6DDD7F-0A3B-4608-829F-347826D8412E}">
      <dgm:prSet phldrT="[Text]"/>
      <dgm:spPr/>
      <dgm:t>
        <a:bodyPr/>
        <a:lstStyle/>
        <a:p>
          <a:r>
            <a:rPr lang="en-US" dirty="0"/>
            <a:t>Identify key factors influencing customer churn.</a:t>
          </a:r>
        </a:p>
      </dgm:t>
    </dgm:pt>
    <dgm:pt modelId="{7E579B3F-37AD-4FE4-920C-E3047913472A}" type="parTrans" cxnId="{C6C29653-3BCE-4BF7-8ECB-BB4BDA654FB8}">
      <dgm:prSet/>
      <dgm:spPr/>
      <dgm:t>
        <a:bodyPr/>
        <a:lstStyle/>
        <a:p>
          <a:endParaRPr lang="en-US"/>
        </a:p>
      </dgm:t>
    </dgm:pt>
    <dgm:pt modelId="{72162D78-78A6-4437-A4B2-BBBD0672A586}" type="sibTrans" cxnId="{C6C29653-3BCE-4BF7-8ECB-BB4BDA654FB8}">
      <dgm:prSet/>
      <dgm:spPr/>
      <dgm:t>
        <a:bodyPr/>
        <a:lstStyle/>
        <a:p>
          <a:endParaRPr lang="en-US"/>
        </a:p>
      </dgm:t>
    </dgm:pt>
    <dgm:pt modelId="{83FBDEA2-1BD4-431B-BAF9-E00645425907}">
      <dgm:prSet phldrT="[Text]"/>
      <dgm:spPr/>
      <dgm:t>
        <a:bodyPr/>
        <a:lstStyle/>
        <a:p>
          <a:r>
            <a:rPr lang="en-US" dirty="0"/>
            <a:t>Develop targeted retention strategies to reduce churn rates.</a:t>
          </a:r>
        </a:p>
      </dgm:t>
    </dgm:pt>
    <dgm:pt modelId="{7115F238-A9A0-435E-8DA1-64287B5BB3BC}" type="parTrans" cxnId="{7CEDCD1D-FB03-42BA-903C-ADA468065409}">
      <dgm:prSet/>
      <dgm:spPr/>
      <dgm:t>
        <a:bodyPr/>
        <a:lstStyle/>
        <a:p>
          <a:endParaRPr lang="en-US"/>
        </a:p>
      </dgm:t>
    </dgm:pt>
    <dgm:pt modelId="{C0627603-488F-4639-8D45-3CD25AE62159}" type="sibTrans" cxnId="{7CEDCD1D-FB03-42BA-903C-ADA468065409}">
      <dgm:prSet/>
      <dgm:spPr/>
      <dgm:t>
        <a:bodyPr/>
        <a:lstStyle/>
        <a:p>
          <a:endParaRPr lang="en-US"/>
        </a:p>
      </dgm:t>
    </dgm:pt>
    <dgm:pt modelId="{67B39DC3-4835-41A6-964D-26BCFAAA1C07}">
      <dgm:prSet phldrT="[Text]"/>
      <dgm:spPr/>
      <dgm:t>
        <a:bodyPr/>
        <a:lstStyle/>
        <a:p>
          <a:r>
            <a:rPr lang="en-US" dirty="0"/>
            <a:t>Implement proactive measures to improve customer satisfaction and loyalty.</a:t>
          </a:r>
        </a:p>
      </dgm:t>
    </dgm:pt>
    <dgm:pt modelId="{75E27D83-5BBC-41DE-AF53-3DB8D041658A}" type="parTrans" cxnId="{5B4039F5-573E-438B-8F5D-0048BD9BEB9C}">
      <dgm:prSet/>
      <dgm:spPr/>
      <dgm:t>
        <a:bodyPr/>
        <a:lstStyle/>
        <a:p>
          <a:endParaRPr lang="en-US"/>
        </a:p>
      </dgm:t>
    </dgm:pt>
    <dgm:pt modelId="{B98267A5-9E88-4EEC-A7AA-4E8DD6BED76A}" type="sibTrans" cxnId="{5B4039F5-573E-438B-8F5D-0048BD9BEB9C}">
      <dgm:prSet/>
      <dgm:spPr/>
      <dgm:t>
        <a:bodyPr/>
        <a:lstStyle/>
        <a:p>
          <a:endParaRPr lang="en-US"/>
        </a:p>
      </dgm:t>
    </dgm:pt>
    <dgm:pt modelId="{ECF2993D-7377-4D2F-AB28-CFC37FF91895}">
      <dgm:prSet phldrT="[Text]"/>
      <dgm:spPr/>
      <dgm:t>
        <a:bodyPr/>
        <a:lstStyle/>
        <a:p>
          <a:r>
            <a:rPr lang="en-US"/>
            <a:t>Monitor and evaluate the effectiveness of implemented strategies.</a:t>
          </a:r>
          <a:endParaRPr lang="en-US" dirty="0"/>
        </a:p>
      </dgm:t>
    </dgm:pt>
    <dgm:pt modelId="{DC62317D-F077-45ED-A728-55C9FE746DFA}" type="parTrans" cxnId="{4B17234E-106D-457B-B4C9-913595978221}">
      <dgm:prSet/>
      <dgm:spPr/>
      <dgm:t>
        <a:bodyPr/>
        <a:lstStyle/>
        <a:p>
          <a:endParaRPr lang="en-US"/>
        </a:p>
      </dgm:t>
    </dgm:pt>
    <dgm:pt modelId="{C1870D3B-6EF2-42EE-AFAE-3283D2801AC8}" type="sibTrans" cxnId="{4B17234E-106D-457B-B4C9-913595978221}">
      <dgm:prSet/>
      <dgm:spPr/>
      <dgm:t>
        <a:bodyPr/>
        <a:lstStyle/>
        <a:p>
          <a:endParaRPr lang="en-US"/>
        </a:p>
      </dgm:t>
    </dgm:pt>
    <dgm:pt modelId="{00C8057E-A8A1-4B9B-AC57-D9EE0FCC419A}">
      <dgm:prSet/>
      <dgm:spPr/>
      <dgm:t>
        <a:bodyPr/>
        <a:lstStyle/>
        <a:p>
          <a:r>
            <a:rPr lang="en-US"/>
            <a:t>Build predictive models to forecast customer churn probability.</a:t>
          </a:r>
        </a:p>
      </dgm:t>
    </dgm:pt>
    <dgm:pt modelId="{52F7029C-3D97-47CB-BE8E-D7DE32083BAB}" type="parTrans" cxnId="{B0577C06-A4F8-4596-B5AB-E780A53FEDAE}">
      <dgm:prSet/>
      <dgm:spPr/>
      <dgm:t>
        <a:bodyPr/>
        <a:lstStyle/>
        <a:p>
          <a:endParaRPr lang="en-US"/>
        </a:p>
      </dgm:t>
    </dgm:pt>
    <dgm:pt modelId="{2247F20A-B8C3-4B07-ABC4-5B10A4D03168}" type="sibTrans" cxnId="{B0577C06-A4F8-4596-B5AB-E780A53FEDAE}">
      <dgm:prSet/>
      <dgm:spPr/>
      <dgm:t>
        <a:bodyPr/>
        <a:lstStyle/>
        <a:p>
          <a:endParaRPr lang="en-US"/>
        </a:p>
      </dgm:t>
    </dgm:pt>
    <dgm:pt modelId="{BAE007DC-A85C-4BAF-97AA-F404032225C6}" type="pres">
      <dgm:prSet presAssocID="{B6DB4E07-131A-409B-B7C6-96E7DCEB4900}" presName="Name0" presStyleCnt="0">
        <dgm:presLayoutVars>
          <dgm:chMax val="7"/>
          <dgm:chPref val="7"/>
          <dgm:dir/>
        </dgm:presLayoutVars>
      </dgm:prSet>
      <dgm:spPr/>
    </dgm:pt>
    <dgm:pt modelId="{BEBEBF12-3128-4A97-9DAC-594BAEA8A124}" type="pres">
      <dgm:prSet presAssocID="{B6DB4E07-131A-409B-B7C6-96E7DCEB4900}" presName="Name1" presStyleCnt="0"/>
      <dgm:spPr/>
    </dgm:pt>
    <dgm:pt modelId="{A0C9AFCA-9952-4DEB-951E-8BE05A0DD03E}" type="pres">
      <dgm:prSet presAssocID="{B6DB4E07-131A-409B-B7C6-96E7DCEB4900}" presName="cycle" presStyleCnt="0"/>
      <dgm:spPr/>
    </dgm:pt>
    <dgm:pt modelId="{73EF914C-EAF8-41AC-A3BE-23BA0FC258DB}" type="pres">
      <dgm:prSet presAssocID="{B6DB4E07-131A-409B-B7C6-96E7DCEB4900}" presName="srcNode" presStyleLbl="node1" presStyleIdx="0" presStyleCnt="6"/>
      <dgm:spPr/>
    </dgm:pt>
    <dgm:pt modelId="{DCA503D3-17D2-4F71-8FEC-1CE4964FB941}" type="pres">
      <dgm:prSet presAssocID="{B6DB4E07-131A-409B-B7C6-96E7DCEB4900}" presName="conn" presStyleLbl="parChTrans1D2" presStyleIdx="0" presStyleCnt="1"/>
      <dgm:spPr/>
    </dgm:pt>
    <dgm:pt modelId="{E19719A3-82BF-4050-9E25-BBDF1CDEA1FF}" type="pres">
      <dgm:prSet presAssocID="{B6DB4E07-131A-409B-B7C6-96E7DCEB4900}" presName="extraNode" presStyleLbl="node1" presStyleIdx="0" presStyleCnt="6"/>
      <dgm:spPr/>
    </dgm:pt>
    <dgm:pt modelId="{72B993E4-7828-4257-9BFF-8BC3958B512A}" type="pres">
      <dgm:prSet presAssocID="{B6DB4E07-131A-409B-B7C6-96E7DCEB4900}" presName="dstNode" presStyleLbl="node1" presStyleIdx="0" presStyleCnt="6"/>
      <dgm:spPr/>
    </dgm:pt>
    <dgm:pt modelId="{367A9693-73C5-4BF4-94D0-84ADEDC74375}" type="pres">
      <dgm:prSet presAssocID="{FEBBF906-0F97-4416-B190-C6A378DF266D}" presName="text_1" presStyleLbl="node1" presStyleIdx="0" presStyleCnt="6">
        <dgm:presLayoutVars>
          <dgm:bulletEnabled val="1"/>
        </dgm:presLayoutVars>
      </dgm:prSet>
      <dgm:spPr/>
    </dgm:pt>
    <dgm:pt modelId="{FF9BC608-CBC0-46DA-B22B-5AEF4B1856E7}" type="pres">
      <dgm:prSet presAssocID="{FEBBF906-0F97-4416-B190-C6A378DF266D}" presName="accent_1" presStyleCnt="0"/>
      <dgm:spPr/>
    </dgm:pt>
    <dgm:pt modelId="{1309F431-6002-4DCF-904E-2B64A01A17C3}" type="pres">
      <dgm:prSet presAssocID="{FEBBF906-0F97-4416-B190-C6A378DF266D}" presName="accentRepeatNode" presStyleLbl="solidFgAcc1" presStyleIdx="0" presStyleCnt="6"/>
      <dgm:spPr/>
    </dgm:pt>
    <dgm:pt modelId="{06C80533-2B12-4559-AAA1-093E2A47455C}" type="pres">
      <dgm:prSet presAssocID="{2A6DDD7F-0A3B-4608-829F-347826D8412E}" presName="text_2" presStyleLbl="node1" presStyleIdx="1" presStyleCnt="6">
        <dgm:presLayoutVars>
          <dgm:bulletEnabled val="1"/>
        </dgm:presLayoutVars>
      </dgm:prSet>
      <dgm:spPr/>
    </dgm:pt>
    <dgm:pt modelId="{83B1EF14-5BA6-4FB5-8993-B8EC9268C76C}" type="pres">
      <dgm:prSet presAssocID="{2A6DDD7F-0A3B-4608-829F-347826D8412E}" presName="accent_2" presStyleCnt="0"/>
      <dgm:spPr/>
    </dgm:pt>
    <dgm:pt modelId="{C92155E7-9133-45EB-BF57-1DCAF548BE0C}" type="pres">
      <dgm:prSet presAssocID="{2A6DDD7F-0A3B-4608-829F-347826D8412E}" presName="accentRepeatNode" presStyleLbl="solidFgAcc1" presStyleIdx="1" presStyleCnt="6"/>
      <dgm:spPr/>
    </dgm:pt>
    <dgm:pt modelId="{64628BE1-5246-4CE0-ABD0-43584DCC67C3}" type="pres">
      <dgm:prSet presAssocID="{00C8057E-A8A1-4B9B-AC57-D9EE0FCC419A}" presName="text_3" presStyleLbl="node1" presStyleIdx="2" presStyleCnt="6">
        <dgm:presLayoutVars>
          <dgm:bulletEnabled val="1"/>
        </dgm:presLayoutVars>
      </dgm:prSet>
      <dgm:spPr/>
    </dgm:pt>
    <dgm:pt modelId="{B54F282D-ECED-41A5-A084-5D68F44659E5}" type="pres">
      <dgm:prSet presAssocID="{00C8057E-A8A1-4B9B-AC57-D9EE0FCC419A}" presName="accent_3" presStyleCnt="0"/>
      <dgm:spPr/>
    </dgm:pt>
    <dgm:pt modelId="{92E065D3-702D-4A17-BD7E-31FD60A87750}" type="pres">
      <dgm:prSet presAssocID="{00C8057E-A8A1-4B9B-AC57-D9EE0FCC419A}" presName="accentRepeatNode" presStyleLbl="solidFgAcc1" presStyleIdx="2" presStyleCnt="6"/>
      <dgm:spPr/>
    </dgm:pt>
    <dgm:pt modelId="{C67E05D1-919B-4CE7-8EA0-C0B42C93F8D2}" type="pres">
      <dgm:prSet presAssocID="{83FBDEA2-1BD4-431B-BAF9-E00645425907}" presName="text_4" presStyleLbl="node1" presStyleIdx="3" presStyleCnt="6">
        <dgm:presLayoutVars>
          <dgm:bulletEnabled val="1"/>
        </dgm:presLayoutVars>
      </dgm:prSet>
      <dgm:spPr/>
    </dgm:pt>
    <dgm:pt modelId="{D9614BF8-5021-4145-B259-4DBA1A7BA86D}" type="pres">
      <dgm:prSet presAssocID="{83FBDEA2-1BD4-431B-BAF9-E00645425907}" presName="accent_4" presStyleCnt="0"/>
      <dgm:spPr/>
    </dgm:pt>
    <dgm:pt modelId="{93EE6A6B-00FE-4B9A-B41C-60C91BE7176D}" type="pres">
      <dgm:prSet presAssocID="{83FBDEA2-1BD4-431B-BAF9-E00645425907}" presName="accentRepeatNode" presStyleLbl="solidFgAcc1" presStyleIdx="3" presStyleCnt="6"/>
      <dgm:spPr/>
    </dgm:pt>
    <dgm:pt modelId="{554767CA-E4AF-4981-87A2-3AEED24B49E6}" type="pres">
      <dgm:prSet presAssocID="{67B39DC3-4835-41A6-964D-26BCFAAA1C07}" presName="text_5" presStyleLbl="node1" presStyleIdx="4" presStyleCnt="6">
        <dgm:presLayoutVars>
          <dgm:bulletEnabled val="1"/>
        </dgm:presLayoutVars>
      </dgm:prSet>
      <dgm:spPr/>
    </dgm:pt>
    <dgm:pt modelId="{C51EEB65-AE43-483D-A34F-7C7DEF125F16}" type="pres">
      <dgm:prSet presAssocID="{67B39DC3-4835-41A6-964D-26BCFAAA1C07}" presName="accent_5" presStyleCnt="0"/>
      <dgm:spPr/>
    </dgm:pt>
    <dgm:pt modelId="{DA3EFC94-0AAE-4342-83A6-5AA924EC5396}" type="pres">
      <dgm:prSet presAssocID="{67B39DC3-4835-41A6-964D-26BCFAAA1C07}" presName="accentRepeatNode" presStyleLbl="solidFgAcc1" presStyleIdx="4" presStyleCnt="6"/>
      <dgm:spPr/>
    </dgm:pt>
    <dgm:pt modelId="{33B850DA-1852-4FDF-9AE5-D465486995FB}" type="pres">
      <dgm:prSet presAssocID="{ECF2993D-7377-4D2F-AB28-CFC37FF91895}" presName="text_6" presStyleLbl="node1" presStyleIdx="5" presStyleCnt="6">
        <dgm:presLayoutVars>
          <dgm:bulletEnabled val="1"/>
        </dgm:presLayoutVars>
      </dgm:prSet>
      <dgm:spPr/>
    </dgm:pt>
    <dgm:pt modelId="{C7DD8848-B914-4F0C-807F-9EE48B7A5F5E}" type="pres">
      <dgm:prSet presAssocID="{ECF2993D-7377-4D2F-AB28-CFC37FF91895}" presName="accent_6" presStyleCnt="0"/>
      <dgm:spPr/>
    </dgm:pt>
    <dgm:pt modelId="{A71FF3CF-676B-4163-80F2-982EB8C4B0C3}" type="pres">
      <dgm:prSet presAssocID="{ECF2993D-7377-4D2F-AB28-CFC37FF91895}" presName="accentRepeatNode" presStyleLbl="solidFgAcc1" presStyleIdx="5" presStyleCnt="6"/>
      <dgm:spPr/>
    </dgm:pt>
  </dgm:ptLst>
  <dgm:cxnLst>
    <dgm:cxn modelId="{B0577C06-A4F8-4596-B5AB-E780A53FEDAE}" srcId="{B6DB4E07-131A-409B-B7C6-96E7DCEB4900}" destId="{00C8057E-A8A1-4B9B-AC57-D9EE0FCC419A}" srcOrd="2" destOrd="0" parTransId="{52F7029C-3D97-47CB-BE8E-D7DE32083BAB}" sibTransId="{2247F20A-B8C3-4B07-ABC4-5B10A4D03168}"/>
    <dgm:cxn modelId="{7CEDCD1D-FB03-42BA-903C-ADA468065409}" srcId="{B6DB4E07-131A-409B-B7C6-96E7DCEB4900}" destId="{83FBDEA2-1BD4-431B-BAF9-E00645425907}" srcOrd="3" destOrd="0" parTransId="{7115F238-A9A0-435E-8DA1-64287B5BB3BC}" sibTransId="{C0627603-488F-4639-8D45-3CD25AE62159}"/>
    <dgm:cxn modelId="{960FFC39-3F67-464F-B089-E6A686D6D90F}" type="presOf" srcId="{19B5ED68-5BFF-410D-B01F-36E959DA0593}" destId="{DCA503D3-17D2-4F71-8FEC-1CE4964FB941}" srcOrd="0" destOrd="0" presId="urn:microsoft.com/office/officeart/2008/layout/VerticalCurvedList"/>
    <dgm:cxn modelId="{4B17234E-106D-457B-B4C9-913595978221}" srcId="{B6DB4E07-131A-409B-B7C6-96E7DCEB4900}" destId="{ECF2993D-7377-4D2F-AB28-CFC37FF91895}" srcOrd="5" destOrd="0" parTransId="{DC62317D-F077-45ED-A728-55C9FE746DFA}" sibTransId="{C1870D3B-6EF2-42EE-AFAE-3283D2801AC8}"/>
    <dgm:cxn modelId="{C6C29653-3BCE-4BF7-8ECB-BB4BDA654FB8}" srcId="{B6DB4E07-131A-409B-B7C6-96E7DCEB4900}" destId="{2A6DDD7F-0A3B-4608-829F-347826D8412E}" srcOrd="1" destOrd="0" parTransId="{7E579B3F-37AD-4FE4-920C-E3047913472A}" sibTransId="{72162D78-78A6-4437-A4B2-BBBD0672A586}"/>
    <dgm:cxn modelId="{71B11079-B8A5-490B-8048-7777DCF3B485}" type="presOf" srcId="{B6DB4E07-131A-409B-B7C6-96E7DCEB4900}" destId="{BAE007DC-A85C-4BAF-97AA-F404032225C6}" srcOrd="0" destOrd="0" presId="urn:microsoft.com/office/officeart/2008/layout/VerticalCurvedList"/>
    <dgm:cxn modelId="{07DC008C-75C6-4718-94CB-03FA51E2AC6F}" type="presOf" srcId="{FEBBF906-0F97-4416-B190-C6A378DF266D}" destId="{367A9693-73C5-4BF4-94D0-84ADEDC74375}" srcOrd="0" destOrd="0" presId="urn:microsoft.com/office/officeart/2008/layout/VerticalCurvedList"/>
    <dgm:cxn modelId="{C19DE694-F849-4C74-92A2-F2EAA0126338}" type="presOf" srcId="{00C8057E-A8A1-4B9B-AC57-D9EE0FCC419A}" destId="{64628BE1-5246-4CE0-ABD0-43584DCC67C3}" srcOrd="0" destOrd="0" presId="urn:microsoft.com/office/officeart/2008/layout/VerticalCurvedList"/>
    <dgm:cxn modelId="{934BBDAA-686E-43BC-BB25-B2F2EBED78CF}" type="presOf" srcId="{2A6DDD7F-0A3B-4608-829F-347826D8412E}" destId="{06C80533-2B12-4559-AAA1-093E2A47455C}" srcOrd="0" destOrd="0" presId="urn:microsoft.com/office/officeart/2008/layout/VerticalCurvedList"/>
    <dgm:cxn modelId="{8C43E7BD-A909-4A16-AF72-73EDBA4B9DD1}" type="presOf" srcId="{67B39DC3-4835-41A6-964D-26BCFAAA1C07}" destId="{554767CA-E4AF-4981-87A2-3AEED24B49E6}" srcOrd="0" destOrd="0" presId="urn:microsoft.com/office/officeart/2008/layout/VerticalCurvedList"/>
    <dgm:cxn modelId="{8644F9E7-BEE9-4E41-8F76-B6748D6283B2}" type="presOf" srcId="{83FBDEA2-1BD4-431B-BAF9-E00645425907}" destId="{C67E05D1-919B-4CE7-8EA0-C0B42C93F8D2}" srcOrd="0" destOrd="0" presId="urn:microsoft.com/office/officeart/2008/layout/VerticalCurvedList"/>
    <dgm:cxn modelId="{FC3B21EB-402D-4A4B-A74F-47DB0C6F6B53}" srcId="{B6DB4E07-131A-409B-B7C6-96E7DCEB4900}" destId="{FEBBF906-0F97-4416-B190-C6A378DF266D}" srcOrd="0" destOrd="0" parTransId="{284AB351-D574-482F-A998-82B6AC991849}" sibTransId="{19B5ED68-5BFF-410D-B01F-36E959DA0593}"/>
    <dgm:cxn modelId="{217DDFF3-6BAF-4414-ABCC-07B245B7D0F0}" type="presOf" srcId="{ECF2993D-7377-4D2F-AB28-CFC37FF91895}" destId="{33B850DA-1852-4FDF-9AE5-D465486995FB}" srcOrd="0" destOrd="0" presId="urn:microsoft.com/office/officeart/2008/layout/VerticalCurvedList"/>
    <dgm:cxn modelId="{5B4039F5-573E-438B-8F5D-0048BD9BEB9C}" srcId="{B6DB4E07-131A-409B-B7C6-96E7DCEB4900}" destId="{67B39DC3-4835-41A6-964D-26BCFAAA1C07}" srcOrd="4" destOrd="0" parTransId="{75E27D83-5BBC-41DE-AF53-3DB8D041658A}" sibTransId="{B98267A5-9E88-4EEC-A7AA-4E8DD6BED76A}"/>
    <dgm:cxn modelId="{D90698CF-1570-462D-9D80-902B134C0282}" type="presParOf" srcId="{BAE007DC-A85C-4BAF-97AA-F404032225C6}" destId="{BEBEBF12-3128-4A97-9DAC-594BAEA8A124}" srcOrd="0" destOrd="0" presId="urn:microsoft.com/office/officeart/2008/layout/VerticalCurvedList"/>
    <dgm:cxn modelId="{3B7356CC-FB7F-4066-90E0-363714547B26}" type="presParOf" srcId="{BEBEBF12-3128-4A97-9DAC-594BAEA8A124}" destId="{A0C9AFCA-9952-4DEB-951E-8BE05A0DD03E}" srcOrd="0" destOrd="0" presId="urn:microsoft.com/office/officeart/2008/layout/VerticalCurvedList"/>
    <dgm:cxn modelId="{20B2B5F5-DA5D-458E-B35B-CBB1BE1339E8}" type="presParOf" srcId="{A0C9AFCA-9952-4DEB-951E-8BE05A0DD03E}" destId="{73EF914C-EAF8-41AC-A3BE-23BA0FC258DB}" srcOrd="0" destOrd="0" presId="urn:microsoft.com/office/officeart/2008/layout/VerticalCurvedList"/>
    <dgm:cxn modelId="{C9155A3E-94B3-4CC1-A344-240492A25028}" type="presParOf" srcId="{A0C9AFCA-9952-4DEB-951E-8BE05A0DD03E}" destId="{DCA503D3-17D2-4F71-8FEC-1CE4964FB941}" srcOrd="1" destOrd="0" presId="urn:microsoft.com/office/officeart/2008/layout/VerticalCurvedList"/>
    <dgm:cxn modelId="{67FAF722-C8AE-4058-8013-AF56BE6B0BDA}" type="presParOf" srcId="{A0C9AFCA-9952-4DEB-951E-8BE05A0DD03E}" destId="{E19719A3-82BF-4050-9E25-BBDF1CDEA1FF}" srcOrd="2" destOrd="0" presId="urn:microsoft.com/office/officeart/2008/layout/VerticalCurvedList"/>
    <dgm:cxn modelId="{427F9572-75FC-477F-B0CE-BA4AA47A64B7}" type="presParOf" srcId="{A0C9AFCA-9952-4DEB-951E-8BE05A0DD03E}" destId="{72B993E4-7828-4257-9BFF-8BC3958B512A}" srcOrd="3" destOrd="0" presId="urn:microsoft.com/office/officeart/2008/layout/VerticalCurvedList"/>
    <dgm:cxn modelId="{98E2D9BD-1E5D-4B32-B409-8294B65D8EF6}" type="presParOf" srcId="{BEBEBF12-3128-4A97-9DAC-594BAEA8A124}" destId="{367A9693-73C5-4BF4-94D0-84ADEDC74375}" srcOrd="1" destOrd="0" presId="urn:microsoft.com/office/officeart/2008/layout/VerticalCurvedList"/>
    <dgm:cxn modelId="{C3515973-7BA2-4BD5-B929-1DC35D50070D}" type="presParOf" srcId="{BEBEBF12-3128-4A97-9DAC-594BAEA8A124}" destId="{FF9BC608-CBC0-46DA-B22B-5AEF4B1856E7}" srcOrd="2" destOrd="0" presId="urn:microsoft.com/office/officeart/2008/layout/VerticalCurvedList"/>
    <dgm:cxn modelId="{566772C9-9C5C-4AFB-9DE5-94B279618264}" type="presParOf" srcId="{FF9BC608-CBC0-46DA-B22B-5AEF4B1856E7}" destId="{1309F431-6002-4DCF-904E-2B64A01A17C3}" srcOrd="0" destOrd="0" presId="urn:microsoft.com/office/officeart/2008/layout/VerticalCurvedList"/>
    <dgm:cxn modelId="{E9A28475-430D-4D38-80D8-D3D7FD9AACAB}" type="presParOf" srcId="{BEBEBF12-3128-4A97-9DAC-594BAEA8A124}" destId="{06C80533-2B12-4559-AAA1-093E2A47455C}" srcOrd="3" destOrd="0" presId="urn:microsoft.com/office/officeart/2008/layout/VerticalCurvedList"/>
    <dgm:cxn modelId="{60B9F434-670F-41B0-8958-27825C239602}" type="presParOf" srcId="{BEBEBF12-3128-4A97-9DAC-594BAEA8A124}" destId="{83B1EF14-5BA6-4FB5-8993-B8EC9268C76C}" srcOrd="4" destOrd="0" presId="urn:microsoft.com/office/officeart/2008/layout/VerticalCurvedList"/>
    <dgm:cxn modelId="{BDFD2C2B-3CAB-45E3-816E-417B925C1AB7}" type="presParOf" srcId="{83B1EF14-5BA6-4FB5-8993-B8EC9268C76C}" destId="{C92155E7-9133-45EB-BF57-1DCAF548BE0C}" srcOrd="0" destOrd="0" presId="urn:microsoft.com/office/officeart/2008/layout/VerticalCurvedList"/>
    <dgm:cxn modelId="{E7E46ADD-B428-414B-A974-A7511F9A2544}" type="presParOf" srcId="{BEBEBF12-3128-4A97-9DAC-594BAEA8A124}" destId="{64628BE1-5246-4CE0-ABD0-43584DCC67C3}" srcOrd="5" destOrd="0" presId="urn:microsoft.com/office/officeart/2008/layout/VerticalCurvedList"/>
    <dgm:cxn modelId="{64BBCE20-85C1-47E2-A4F3-D0D9472E7460}" type="presParOf" srcId="{BEBEBF12-3128-4A97-9DAC-594BAEA8A124}" destId="{B54F282D-ECED-41A5-A084-5D68F44659E5}" srcOrd="6" destOrd="0" presId="urn:microsoft.com/office/officeart/2008/layout/VerticalCurvedList"/>
    <dgm:cxn modelId="{27F24516-0465-4FB4-AF0A-60E928565498}" type="presParOf" srcId="{B54F282D-ECED-41A5-A084-5D68F44659E5}" destId="{92E065D3-702D-4A17-BD7E-31FD60A87750}" srcOrd="0" destOrd="0" presId="urn:microsoft.com/office/officeart/2008/layout/VerticalCurvedList"/>
    <dgm:cxn modelId="{67E5A96C-569A-460B-9990-96ED423AB7D8}" type="presParOf" srcId="{BEBEBF12-3128-4A97-9DAC-594BAEA8A124}" destId="{C67E05D1-919B-4CE7-8EA0-C0B42C93F8D2}" srcOrd="7" destOrd="0" presId="urn:microsoft.com/office/officeart/2008/layout/VerticalCurvedList"/>
    <dgm:cxn modelId="{C410D57C-3FBC-47DA-BD23-E420CD5E0DC0}" type="presParOf" srcId="{BEBEBF12-3128-4A97-9DAC-594BAEA8A124}" destId="{D9614BF8-5021-4145-B259-4DBA1A7BA86D}" srcOrd="8" destOrd="0" presId="urn:microsoft.com/office/officeart/2008/layout/VerticalCurvedList"/>
    <dgm:cxn modelId="{DE50C117-09C1-4972-96FA-EA7A6EA94119}" type="presParOf" srcId="{D9614BF8-5021-4145-B259-4DBA1A7BA86D}" destId="{93EE6A6B-00FE-4B9A-B41C-60C91BE7176D}" srcOrd="0" destOrd="0" presId="urn:microsoft.com/office/officeart/2008/layout/VerticalCurvedList"/>
    <dgm:cxn modelId="{2C76F575-A4DA-4E65-A8CA-2D8CBF7057EC}" type="presParOf" srcId="{BEBEBF12-3128-4A97-9DAC-594BAEA8A124}" destId="{554767CA-E4AF-4981-87A2-3AEED24B49E6}" srcOrd="9" destOrd="0" presId="urn:microsoft.com/office/officeart/2008/layout/VerticalCurvedList"/>
    <dgm:cxn modelId="{FA8ACE1D-4ED6-471F-90EF-7937A61A1922}" type="presParOf" srcId="{BEBEBF12-3128-4A97-9DAC-594BAEA8A124}" destId="{C51EEB65-AE43-483D-A34F-7C7DEF125F16}" srcOrd="10" destOrd="0" presId="urn:microsoft.com/office/officeart/2008/layout/VerticalCurvedList"/>
    <dgm:cxn modelId="{AB9F60AA-410B-4A00-8A79-07AF7272ACB8}" type="presParOf" srcId="{C51EEB65-AE43-483D-A34F-7C7DEF125F16}" destId="{DA3EFC94-0AAE-4342-83A6-5AA924EC5396}" srcOrd="0" destOrd="0" presId="urn:microsoft.com/office/officeart/2008/layout/VerticalCurvedList"/>
    <dgm:cxn modelId="{35FDF888-3484-4857-AF8F-30BD78BF56BA}" type="presParOf" srcId="{BEBEBF12-3128-4A97-9DAC-594BAEA8A124}" destId="{33B850DA-1852-4FDF-9AE5-D465486995FB}" srcOrd="11" destOrd="0" presId="urn:microsoft.com/office/officeart/2008/layout/VerticalCurvedList"/>
    <dgm:cxn modelId="{D25EFA4B-F62C-477B-9D90-E4CE883C6166}" type="presParOf" srcId="{BEBEBF12-3128-4A97-9DAC-594BAEA8A124}" destId="{C7DD8848-B914-4F0C-807F-9EE48B7A5F5E}" srcOrd="12" destOrd="0" presId="urn:microsoft.com/office/officeart/2008/layout/VerticalCurvedList"/>
    <dgm:cxn modelId="{A3225C0B-F7F7-407F-969F-13B976F04391}" type="presParOf" srcId="{C7DD8848-B914-4F0C-807F-9EE48B7A5F5E}" destId="{A71FF3CF-676B-4163-80F2-982EB8C4B0C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0E4979-7838-4D40-8BFF-409076B23C8F}" type="doc">
      <dgm:prSet loTypeId="urn:microsoft.com/office/officeart/2005/8/layout/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C8AEC7-D6C6-4109-81C1-A454D53E6810}">
      <dgm:prSet phldrT="[Text]"/>
      <dgm:spPr>
        <a:solidFill>
          <a:srgbClr val="C00000"/>
        </a:solidFill>
      </dgm:spPr>
      <dgm:t>
        <a:bodyPr/>
        <a:lstStyle/>
        <a:p>
          <a:r>
            <a:rPr lang="en-US" sz="1700" b="1" dirty="0"/>
            <a:t>GET DATA</a:t>
          </a:r>
        </a:p>
      </dgm:t>
    </dgm:pt>
    <dgm:pt modelId="{5077D852-5211-412B-834D-C5EA59DEDE12}" type="parTrans" cxnId="{37978E71-FB9E-46EE-8973-6894A3C6AB17}">
      <dgm:prSet/>
      <dgm:spPr/>
      <dgm:t>
        <a:bodyPr/>
        <a:lstStyle/>
        <a:p>
          <a:endParaRPr lang="en-US"/>
        </a:p>
      </dgm:t>
    </dgm:pt>
    <dgm:pt modelId="{E5A3F23E-23C9-4AC9-AD0A-D81E4B553579}" type="sibTrans" cxnId="{37978E71-FB9E-46EE-8973-6894A3C6AB17}">
      <dgm:prSet/>
      <dgm:spPr/>
      <dgm:t>
        <a:bodyPr/>
        <a:lstStyle/>
        <a:p>
          <a:endParaRPr lang="en-US"/>
        </a:p>
      </dgm:t>
    </dgm:pt>
    <dgm:pt modelId="{0B3C6B92-D34B-4D84-9700-E640EC56DCE1}">
      <dgm:prSet phldrT="[Text]" custT="1"/>
      <dgm:spPr/>
      <dgm:t>
        <a:bodyPr/>
        <a:lstStyle/>
        <a:p>
          <a:r>
            <a:rPr lang="en-US" sz="1600" dirty="0"/>
            <a:t>Gather comprehensive customer data from the source</a:t>
          </a:r>
          <a:r>
            <a:rPr lang="en-US" sz="1300" dirty="0"/>
            <a:t>.</a:t>
          </a:r>
        </a:p>
      </dgm:t>
    </dgm:pt>
    <dgm:pt modelId="{0B49D4F4-88E4-44A7-99E9-DBEF19A9411A}" type="parTrans" cxnId="{AB0904CC-C951-494A-AD57-D8D72DAE3713}">
      <dgm:prSet/>
      <dgm:spPr/>
      <dgm:t>
        <a:bodyPr/>
        <a:lstStyle/>
        <a:p>
          <a:endParaRPr lang="en-US"/>
        </a:p>
      </dgm:t>
    </dgm:pt>
    <dgm:pt modelId="{48BD35D7-02A5-437C-AF74-ACAE9095366B}" type="sibTrans" cxnId="{AB0904CC-C951-494A-AD57-D8D72DAE3713}">
      <dgm:prSet/>
      <dgm:spPr/>
      <dgm:t>
        <a:bodyPr/>
        <a:lstStyle/>
        <a:p>
          <a:endParaRPr lang="en-US"/>
        </a:p>
      </dgm:t>
    </dgm:pt>
    <dgm:pt modelId="{6D9BD972-DFD3-42EB-8CDF-960BD7BA0CFC}">
      <dgm:prSet phldrT="[Text]"/>
      <dgm:spPr>
        <a:solidFill>
          <a:srgbClr val="926F00"/>
        </a:solidFill>
      </dgm:spPr>
      <dgm:t>
        <a:bodyPr/>
        <a:lstStyle/>
        <a:p>
          <a:r>
            <a:rPr lang="en-US" sz="1700" b="1" dirty="0"/>
            <a:t>ANALYSIS &amp; Preprocessing</a:t>
          </a:r>
        </a:p>
      </dgm:t>
    </dgm:pt>
    <dgm:pt modelId="{F3D07CAB-A08D-4F34-B0C0-CD331DACED11}" type="parTrans" cxnId="{1857662D-D3FC-4105-8B9A-4A43A40D4012}">
      <dgm:prSet/>
      <dgm:spPr/>
      <dgm:t>
        <a:bodyPr/>
        <a:lstStyle/>
        <a:p>
          <a:endParaRPr lang="en-US"/>
        </a:p>
      </dgm:t>
    </dgm:pt>
    <dgm:pt modelId="{B14AE645-3D56-48C1-AE76-9B7905F52AE6}" type="sibTrans" cxnId="{1857662D-D3FC-4105-8B9A-4A43A40D4012}">
      <dgm:prSet/>
      <dgm:spPr/>
      <dgm:t>
        <a:bodyPr/>
        <a:lstStyle/>
        <a:p>
          <a:endParaRPr lang="en-US"/>
        </a:p>
      </dgm:t>
    </dgm:pt>
    <dgm:pt modelId="{6E166618-8144-48A8-8D64-60AE6C63138B}">
      <dgm:prSet phldrT="[Text]" custT="1"/>
      <dgm:spPr/>
      <dgm:t>
        <a:bodyPr/>
        <a:lstStyle/>
        <a:p>
          <a:r>
            <a:rPr lang="en-US" sz="1600" dirty="0"/>
            <a:t>Conduct exploratory data analysis to uncover insights.</a:t>
          </a:r>
        </a:p>
      </dgm:t>
    </dgm:pt>
    <dgm:pt modelId="{7366BC05-F113-4569-AE92-4EADEAD8C04C}" type="parTrans" cxnId="{14578AB5-DA39-49B4-A9B1-7CE91AAAB132}">
      <dgm:prSet/>
      <dgm:spPr/>
      <dgm:t>
        <a:bodyPr/>
        <a:lstStyle/>
        <a:p>
          <a:endParaRPr lang="en-US"/>
        </a:p>
      </dgm:t>
    </dgm:pt>
    <dgm:pt modelId="{EB187639-3C01-4620-B863-6A00EC711AB2}" type="sibTrans" cxnId="{14578AB5-DA39-49B4-A9B1-7CE91AAAB132}">
      <dgm:prSet/>
      <dgm:spPr/>
      <dgm:t>
        <a:bodyPr/>
        <a:lstStyle/>
        <a:p>
          <a:endParaRPr lang="en-US"/>
        </a:p>
      </dgm:t>
    </dgm:pt>
    <dgm:pt modelId="{E1D8FA16-56DE-419B-9DFF-3234D8BC9E57}">
      <dgm:prSet phldrT="[Text]"/>
      <dgm:spPr>
        <a:solidFill>
          <a:srgbClr val="005C2A"/>
        </a:solidFill>
      </dgm:spPr>
      <dgm:t>
        <a:bodyPr/>
        <a:lstStyle/>
        <a:p>
          <a:r>
            <a:rPr lang="en-US" sz="1900" b="1" dirty="0"/>
            <a:t>TRAIN MODEL</a:t>
          </a:r>
        </a:p>
      </dgm:t>
    </dgm:pt>
    <dgm:pt modelId="{67A2CA37-E89C-4B72-987C-9C116670157A}" type="parTrans" cxnId="{B4078EEE-7D06-4C4E-ABB4-D283D25479B6}">
      <dgm:prSet/>
      <dgm:spPr/>
      <dgm:t>
        <a:bodyPr/>
        <a:lstStyle/>
        <a:p>
          <a:endParaRPr lang="en-US"/>
        </a:p>
      </dgm:t>
    </dgm:pt>
    <dgm:pt modelId="{A2501811-034E-444B-BAF9-6531D8B64E05}" type="sibTrans" cxnId="{B4078EEE-7D06-4C4E-ABB4-D283D25479B6}">
      <dgm:prSet/>
      <dgm:spPr/>
      <dgm:t>
        <a:bodyPr/>
        <a:lstStyle/>
        <a:p>
          <a:endParaRPr lang="en-US"/>
        </a:p>
      </dgm:t>
    </dgm:pt>
    <dgm:pt modelId="{255DF7F1-1D2C-438C-A649-E95ED354CD73}">
      <dgm:prSet phldrT="[Text]"/>
      <dgm:spPr>
        <a:solidFill>
          <a:srgbClr val="002060"/>
        </a:solidFill>
      </dgm:spPr>
      <dgm:t>
        <a:bodyPr/>
        <a:lstStyle/>
        <a:p>
          <a:r>
            <a:rPr lang="en-US" sz="1900" b="1" dirty="0"/>
            <a:t>TEST</a:t>
          </a:r>
        </a:p>
      </dgm:t>
    </dgm:pt>
    <dgm:pt modelId="{917431C9-D348-4495-815A-A86122A5442B}" type="parTrans" cxnId="{2943356D-7C83-445A-B4D8-FD967277DE38}">
      <dgm:prSet/>
      <dgm:spPr/>
      <dgm:t>
        <a:bodyPr/>
        <a:lstStyle/>
        <a:p>
          <a:endParaRPr lang="en-US"/>
        </a:p>
      </dgm:t>
    </dgm:pt>
    <dgm:pt modelId="{4F9E46A5-EC02-4ECF-86B2-3EB87B6257FC}" type="sibTrans" cxnId="{2943356D-7C83-445A-B4D8-FD967277DE38}">
      <dgm:prSet/>
      <dgm:spPr/>
      <dgm:t>
        <a:bodyPr/>
        <a:lstStyle/>
        <a:p>
          <a:endParaRPr lang="en-US"/>
        </a:p>
      </dgm:t>
    </dgm:pt>
    <dgm:pt modelId="{F7BBAB09-15F2-444B-87B9-291B6A56ED7E}">
      <dgm:prSet phldrT="[Text]"/>
      <dgm:spPr>
        <a:solidFill>
          <a:schemeClr val="tx2">
            <a:lumMod val="25000"/>
          </a:schemeClr>
        </a:solidFill>
      </dgm:spPr>
      <dgm:t>
        <a:bodyPr/>
        <a:lstStyle/>
        <a:p>
          <a:r>
            <a:rPr lang="en-US" sz="1900" b="1" dirty="0"/>
            <a:t>REFINE</a:t>
          </a:r>
        </a:p>
      </dgm:t>
    </dgm:pt>
    <dgm:pt modelId="{FF6EF0DA-BA5B-4F50-BE3C-D51FED45938B}" type="parTrans" cxnId="{6084A3D6-EEF5-4713-AAB6-97D21C9C7E87}">
      <dgm:prSet/>
      <dgm:spPr/>
      <dgm:t>
        <a:bodyPr/>
        <a:lstStyle/>
        <a:p>
          <a:endParaRPr lang="en-US"/>
        </a:p>
      </dgm:t>
    </dgm:pt>
    <dgm:pt modelId="{94CFF6A6-0E68-4540-856F-60E509C58158}" type="sibTrans" cxnId="{6084A3D6-EEF5-4713-AAB6-97D21C9C7E87}">
      <dgm:prSet/>
      <dgm:spPr/>
      <dgm:t>
        <a:bodyPr/>
        <a:lstStyle/>
        <a:p>
          <a:endParaRPr lang="en-US"/>
        </a:p>
      </dgm:t>
    </dgm:pt>
    <dgm:pt modelId="{80A2AE8E-D75B-47A4-B7DB-D82BB1A87301}">
      <dgm:prSet phldrT="[Text]"/>
      <dgm:spPr/>
      <dgm:t>
        <a:bodyPr/>
        <a:lstStyle/>
        <a:p>
          <a:endParaRPr lang="en-US" sz="1500" dirty="0"/>
        </a:p>
      </dgm:t>
    </dgm:pt>
    <dgm:pt modelId="{7DB99C93-9E9F-4700-8EAB-E07AF2A34481}" type="parTrans" cxnId="{58EDE044-3B0B-43E5-92BB-0E5C060BCC52}">
      <dgm:prSet/>
      <dgm:spPr/>
      <dgm:t>
        <a:bodyPr/>
        <a:lstStyle/>
        <a:p>
          <a:endParaRPr lang="en-US"/>
        </a:p>
      </dgm:t>
    </dgm:pt>
    <dgm:pt modelId="{2FD68B99-861C-4D61-8A18-8658206745BA}" type="sibTrans" cxnId="{58EDE044-3B0B-43E5-92BB-0E5C060BCC52}">
      <dgm:prSet/>
      <dgm:spPr/>
      <dgm:t>
        <a:bodyPr/>
        <a:lstStyle/>
        <a:p>
          <a:endParaRPr lang="en-US"/>
        </a:p>
      </dgm:t>
    </dgm:pt>
    <dgm:pt modelId="{659E792D-F08C-4AF0-9BEA-F306193215EC}">
      <dgm:prSet phldrT="[Text]" custT="1"/>
      <dgm:spPr/>
      <dgm:t>
        <a:bodyPr/>
        <a:lstStyle/>
        <a:p>
          <a:r>
            <a:rPr lang="en-US" sz="1600" dirty="0"/>
            <a:t>Test the model on testing data</a:t>
          </a:r>
        </a:p>
      </dgm:t>
    </dgm:pt>
    <dgm:pt modelId="{D85B124B-106B-4647-BF17-ED75B39A1198}" type="parTrans" cxnId="{0DC9C7DE-58AF-4F55-9BB3-389EEA1C7DFC}">
      <dgm:prSet/>
      <dgm:spPr/>
      <dgm:t>
        <a:bodyPr/>
        <a:lstStyle/>
        <a:p>
          <a:endParaRPr lang="en-US"/>
        </a:p>
      </dgm:t>
    </dgm:pt>
    <dgm:pt modelId="{5C180F37-EE19-40D9-94F5-77835A77FF02}" type="sibTrans" cxnId="{0DC9C7DE-58AF-4F55-9BB3-389EEA1C7DFC}">
      <dgm:prSet/>
      <dgm:spPr/>
      <dgm:t>
        <a:bodyPr/>
        <a:lstStyle/>
        <a:p>
          <a:endParaRPr lang="en-US"/>
        </a:p>
      </dgm:t>
    </dgm:pt>
    <dgm:pt modelId="{F8FCAECE-FAAA-481E-B6E4-0D829C270568}">
      <dgm:prSet phldrT="[Text]" custT="1"/>
      <dgm:spPr/>
      <dgm:t>
        <a:bodyPr/>
        <a:lstStyle/>
        <a:p>
          <a:r>
            <a:rPr lang="en-US" sz="1600" dirty="0"/>
            <a:t>Outliers Detection</a:t>
          </a:r>
        </a:p>
      </dgm:t>
    </dgm:pt>
    <dgm:pt modelId="{91641DE6-04C1-4E14-B6FC-A05B77E9ED84}" type="parTrans" cxnId="{52871718-81ED-4D02-B637-8D454C19DA76}">
      <dgm:prSet/>
      <dgm:spPr/>
      <dgm:t>
        <a:bodyPr/>
        <a:lstStyle/>
        <a:p>
          <a:endParaRPr lang="en-US"/>
        </a:p>
      </dgm:t>
    </dgm:pt>
    <dgm:pt modelId="{9120BEC7-3917-4724-953D-B52E931AC697}" type="sibTrans" cxnId="{52871718-81ED-4D02-B637-8D454C19DA76}">
      <dgm:prSet/>
      <dgm:spPr/>
      <dgm:t>
        <a:bodyPr/>
        <a:lstStyle/>
        <a:p>
          <a:endParaRPr lang="en-US"/>
        </a:p>
      </dgm:t>
    </dgm:pt>
    <dgm:pt modelId="{2034C1EE-3D11-466D-AABB-04CFB77D6FD3}">
      <dgm:prSet custT="1"/>
      <dgm:spPr/>
      <dgm:t>
        <a:bodyPr/>
        <a:lstStyle/>
        <a:p>
          <a:r>
            <a:rPr lang="en-US" sz="1600" dirty="0"/>
            <a:t>Evaluate and improve Model Accuracy by applying more model and hyperparametric tuning</a:t>
          </a:r>
          <a:r>
            <a:rPr lang="en-US" sz="1500" dirty="0"/>
            <a:t>.</a:t>
          </a:r>
        </a:p>
      </dgm:t>
    </dgm:pt>
    <dgm:pt modelId="{6D5075F1-1B71-4CD1-A9C1-75D7A8B70795}" type="parTrans" cxnId="{C9616B45-97B2-4525-AC36-800D4D15E165}">
      <dgm:prSet/>
      <dgm:spPr/>
      <dgm:t>
        <a:bodyPr/>
        <a:lstStyle/>
        <a:p>
          <a:endParaRPr lang="en-US"/>
        </a:p>
      </dgm:t>
    </dgm:pt>
    <dgm:pt modelId="{BE24D6B7-549D-410D-B227-AEFC799BD8D1}" type="sibTrans" cxnId="{C9616B45-97B2-4525-AC36-800D4D15E165}">
      <dgm:prSet/>
      <dgm:spPr/>
      <dgm:t>
        <a:bodyPr/>
        <a:lstStyle/>
        <a:p>
          <a:endParaRPr lang="en-US"/>
        </a:p>
      </dgm:t>
    </dgm:pt>
    <dgm:pt modelId="{5E21C8F9-F526-43ED-8F5A-7E2572157DE1}">
      <dgm:prSet phldrT="[Text]" custT="1"/>
      <dgm:spPr/>
      <dgm:t>
        <a:bodyPr/>
        <a:lstStyle/>
        <a:p>
          <a:r>
            <a:rPr lang="en-US" sz="1600" dirty="0"/>
            <a:t>Train the data on Model</a:t>
          </a:r>
        </a:p>
      </dgm:t>
    </dgm:pt>
    <dgm:pt modelId="{24A7C626-9BDB-42C7-A2E1-158A78DDC487}" type="parTrans" cxnId="{07A1C4E2-B710-461C-9A08-68EDCECDFA0C}">
      <dgm:prSet/>
      <dgm:spPr/>
      <dgm:t>
        <a:bodyPr/>
        <a:lstStyle/>
        <a:p>
          <a:endParaRPr lang="en-US"/>
        </a:p>
      </dgm:t>
    </dgm:pt>
    <dgm:pt modelId="{72234162-1FAD-4592-B7E2-139C4FB9618A}" type="sibTrans" cxnId="{07A1C4E2-B710-461C-9A08-68EDCECDFA0C}">
      <dgm:prSet/>
      <dgm:spPr/>
      <dgm:t>
        <a:bodyPr/>
        <a:lstStyle/>
        <a:p>
          <a:endParaRPr lang="en-US"/>
        </a:p>
      </dgm:t>
    </dgm:pt>
    <dgm:pt modelId="{6C927634-4495-487B-ABDD-6C37361C6127}">
      <dgm:prSet phldrT="[Text]" custT="1"/>
      <dgm:spPr/>
      <dgm:t>
        <a:bodyPr/>
        <a:lstStyle/>
        <a:p>
          <a:r>
            <a:rPr lang="en-US" sz="1600" dirty="0"/>
            <a:t>Perform Encoding etc.</a:t>
          </a:r>
        </a:p>
      </dgm:t>
    </dgm:pt>
    <dgm:pt modelId="{44FC145A-CB12-4DBB-8784-539AAA2DAC9B}" type="parTrans" cxnId="{46283C1F-CAC3-4DC2-B9ED-E678074614C0}">
      <dgm:prSet/>
      <dgm:spPr/>
      <dgm:t>
        <a:bodyPr/>
        <a:lstStyle/>
        <a:p>
          <a:endParaRPr lang="en-US"/>
        </a:p>
      </dgm:t>
    </dgm:pt>
    <dgm:pt modelId="{E2445BF4-FA37-4243-B402-459CB7A908AB}" type="sibTrans" cxnId="{46283C1F-CAC3-4DC2-B9ED-E678074614C0}">
      <dgm:prSet/>
      <dgm:spPr/>
      <dgm:t>
        <a:bodyPr/>
        <a:lstStyle/>
        <a:p>
          <a:endParaRPr lang="en-US"/>
        </a:p>
      </dgm:t>
    </dgm:pt>
    <dgm:pt modelId="{FAF1482B-F090-40C4-8457-B8E2DC019D82}">
      <dgm:prSet custT="1"/>
      <dgm:spPr>
        <a:solidFill>
          <a:srgbClr val="7030A0"/>
        </a:solidFill>
      </dgm:spPr>
      <dgm:t>
        <a:bodyPr/>
        <a:lstStyle/>
        <a:p>
          <a:r>
            <a:rPr lang="en-US" sz="1700" b="1" dirty="0"/>
            <a:t>Deployment</a:t>
          </a:r>
        </a:p>
      </dgm:t>
    </dgm:pt>
    <dgm:pt modelId="{231290D2-E14D-4856-B14D-66512AFB2988}" type="parTrans" cxnId="{E616A594-4C72-4610-89DA-1E8D5C72BAE7}">
      <dgm:prSet/>
      <dgm:spPr/>
      <dgm:t>
        <a:bodyPr/>
        <a:lstStyle/>
        <a:p>
          <a:endParaRPr lang="en-US"/>
        </a:p>
      </dgm:t>
    </dgm:pt>
    <dgm:pt modelId="{E6A6C3C5-A422-44C4-9742-16C1265E5F53}" type="sibTrans" cxnId="{E616A594-4C72-4610-89DA-1E8D5C72BAE7}">
      <dgm:prSet/>
      <dgm:spPr/>
      <dgm:t>
        <a:bodyPr/>
        <a:lstStyle/>
        <a:p>
          <a:endParaRPr lang="en-US"/>
        </a:p>
      </dgm:t>
    </dgm:pt>
    <dgm:pt modelId="{525E7419-0412-40F7-9ED6-8BB5B4DB6E39}">
      <dgm:prSet phldrT="[Text]" custT="1"/>
      <dgm:spPr/>
      <dgm:t>
        <a:bodyPr/>
        <a:lstStyle/>
        <a:p>
          <a:r>
            <a:rPr lang="en-US" sz="1600" dirty="0"/>
            <a:t>Build a Predictive Machine learning model</a:t>
          </a:r>
        </a:p>
      </dgm:t>
    </dgm:pt>
    <dgm:pt modelId="{8B2AD379-F77D-4FBA-9106-F79E13123CF2}" type="parTrans" cxnId="{27A1B3E0-0FD7-4C54-9037-71AEF02BDA91}">
      <dgm:prSet/>
      <dgm:spPr/>
    </dgm:pt>
    <dgm:pt modelId="{914AFBDB-6C23-4464-9E06-5AE1ED6749B0}" type="sibTrans" cxnId="{27A1B3E0-0FD7-4C54-9037-71AEF02BDA91}">
      <dgm:prSet/>
      <dgm:spPr/>
    </dgm:pt>
    <dgm:pt modelId="{11E0BCB0-AAFE-4ECB-A652-76039F6F5D13}" type="pres">
      <dgm:prSet presAssocID="{E70E4979-7838-4D40-8BFF-409076B23C8F}" presName="diagram" presStyleCnt="0">
        <dgm:presLayoutVars>
          <dgm:dir/>
          <dgm:resizeHandles val="exact"/>
        </dgm:presLayoutVars>
      </dgm:prSet>
      <dgm:spPr/>
    </dgm:pt>
    <dgm:pt modelId="{64577C3E-2772-4941-AC8E-ABE63B59A161}" type="pres">
      <dgm:prSet presAssocID="{0EC8AEC7-D6C6-4109-81C1-A454D53E6810}" presName="node" presStyleLbl="node1" presStyleIdx="0" presStyleCnt="6">
        <dgm:presLayoutVars>
          <dgm:bulletEnabled val="1"/>
        </dgm:presLayoutVars>
      </dgm:prSet>
      <dgm:spPr/>
    </dgm:pt>
    <dgm:pt modelId="{181F09E5-5F76-4D4D-BF7B-C5E27A12AEC6}" type="pres">
      <dgm:prSet presAssocID="{E5A3F23E-23C9-4AC9-AD0A-D81E4B553579}" presName="sibTrans" presStyleLbl="sibTrans2D1" presStyleIdx="0" presStyleCnt="5"/>
      <dgm:spPr/>
    </dgm:pt>
    <dgm:pt modelId="{9228B6A0-7FE8-4952-85AD-55A615E50CE1}" type="pres">
      <dgm:prSet presAssocID="{E5A3F23E-23C9-4AC9-AD0A-D81E4B553579}" presName="connectorText" presStyleLbl="sibTrans2D1" presStyleIdx="0" presStyleCnt="5"/>
      <dgm:spPr/>
    </dgm:pt>
    <dgm:pt modelId="{E16D5870-B12A-4E7B-BDDF-8D493212E231}" type="pres">
      <dgm:prSet presAssocID="{6D9BD972-DFD3-42EB-8CDF-960BD7BA0CFC}" presName="node" presStyleLbl="node1" presStyleIdx="1" presStyleCnt="6" custScaleX="128105" custScaleY="100020">
        <dgm:presLayoutVars>
          <dgm:bulletEnabled val="1"/>
        </dgm:presLayoutVars>
      </dgm:prSet>
      <dgm:spPr/>
    </dgm:pt>
    <dgm:pt modelId="{862B636E-0D7B-4E32-B192-1971D6C1538B}" type="pres">
      <dgm:prSet presAssocID="{B14AE645-3D56-48C1-AE76-9B7905F52AE6}" presName="sibTrans" presStyleLbl="sibTrans2D1" presStyleIdx="1" presStyleCnt="5"/>
      <dgm:spPr/>
    </dgm:pt>
    <dgm:pt modelId="{00955007-77E3-4A5C-98C9-BB933BCA4C50}" type="pres">
      <dgm:prSet presAssocID="{B14AE645-3D56-48C1-AE76-9B7905F52AE6}" presName="connectorText" presStyleLbl="sibTrans2D1" presStyleIdx="1" presStyleCnt="5"/>
      <dgm:spPr/>
    </dgm:pt>
    <dgm:pt modelId="{5C18C373-AAE3-445F-B0D1-15983678066C}" type="pres">
      <dgm:prSet presAssocID="{E1D8FA16-56DE-419B-9DFF-3234D8BC9E57}" presName="node" presStyleLbl="node1" presStyleIdx="2" presStyleCnt="6">
        <dgm:presLayoutVars>
          <dgm:bulletEnabled val="1"/>
        </dgm:presLayoutVars>
      </dgm:prSet>
      <dgm:spPr/>
    </dgm:pt>
    <dgm:pt modelId="{0A3B57D7-8459-409B-85EA-9F944AE97A4D}" type="pres">
      <dgm:prSet presAssocID="{A2501811-034E-444B-BAF9-6531D8B64E05}" presName="sibTrans" presStyleLbl="sibTrans2D1" presStyleIdx="2" presStyleCnt="5"/>
      <dgm:spPr/>
    </dgm:pt>
    <dgm:pt modelId="{9700DDD9-9FF3-4688-96F4-DCCE9D1B3904}" type="pres">
      <dgm:prSet presAssocID="{A2501811-034E-444B-BAF9-6531D8B64E05}" presName="connectorText" presStyleLbl="sibTrans2D1" presStyleIdx="2" presStyleCnt="5"/>
      <dgm:spPr/>
    </dgm:pt>
    <dgm:pt modelId="{0CAC14F4-110B-4597-8659-D8107D77A1DA}" type="pres">
      <dgm:prSet presAssocID="{255DF7F1-1D2C-438C-A649-E95ED354CD73}" presName="node" presStyleLbl="node1" presStyleIdx="3" presStyleCnt="6">
        <dgm:presLayoutVars>
          <dgm:bulletEnabled val="1"/>
        </dgm:presLayoutVars>
      </dgm:prSet>
      <dgm:spPr/>
    </dgm:pt>
    <dgm:pt modelId="{69F46827-56F2-4E68-9A4B-81CA86349FBC}" type="pres">
      <dgm:prSet presAssocID="{4F9E46A5-EC02-4ECF-86B2-3EB87B6257FC}" presName="sibTrans" presStyleLbl="sibTrans2D1" presStyleIdx="3" presStyleCnt="5"/>
      <dgm:spPr/>
    </dgm:pt>
    <dgm:pt modelId="{064FBBCB-F78C-401E-8959-A32AE2ADE764}" type="pres">
      <dgm:prSet presAssocID="{4F9E46A5-EC02-4ECF-86B2-3EB87B6257FC}" presName="connectorText" presStyleLbl="sibTrans2D1" presStyleIdx="3" presStyleCnt="5"/>
      <dgm:spPr/>
    </dgm:pt>
    <dgm:pt modelId="{330FB37D-DFCA-4184-B67C-B0DE37B8FD67}" type="pres">
      <dgm:prSet presAssocID="{F7BBAB09-15F2-444B-87B9-291B6A56ED7E}" presName="node" presStyleLbl="node1" presStyleIdx="4" presStyleCnt="6">
        <dgm:presLayoutVars>
          <dgm:bulletEnabled val="1"/>
        </dgm:presLayoutVars>
      </dgm:prSet>
      <dgm:spPr/>
    </dgm:pt>
    <dgm:pt modelId="{4B0C9DB7-05E2-4C51-88BD-BA1527E298E8}" type="pres">
      <dgm:prSet presAssocID="{94CFF6A6-0E68-4540-856F-60E509C58158}" presName="sibTrans" presStyleLbl="sibTrans2D1" presStyleIdx="4" presStyleCnt="5"/>
      <dgm:spPr/>
    </dgm:pt>
    <dgm:pt modelId="{1228BBA8-4D58-43BD-96E7-7D9C96A1588A}" type="pres">
      <dgm:prSet presAssocID="{94CFF6A6-0E68-4540-856F-60E509C58158}" presName="connectorText" presStyleLbl="sibTrans2D1" presStyleIdx="4" presStyleCnt="5"/>
      <dgm:spPr/>
    </dgm:pt>
    <dgm:pt modelId="{7F5C56AE-869C-4CDE-9061-5979350DB64F}" type="pres">
      <dgm:prSet presAssocID="{FAF1482B-F090-40C4-8457-B8E2DC019D82}" presName="node" presStyleLbl="node1" presStyleIdx="5" presStyleCnt="6">
        <dgm:presLayoutVars>
          <dgm:bulletEnabled val="1"/>
        </dgm:presLayoutVars>
      </dgm:prSet>
      <dgm:spPr/>
    </dgm:pt>
  </dgm:ptLst>
  <dgm:cxnLst>
    <dgm:cxn modelId="{48459C09-F0E8-46BD-A9A4-7977525A5B7D}" type="presOf" srcId="{525E7419-0412-40F7-9ED6-8BB5B4DB6E39}" destId="{5C18C373-AAE3-445F-B0D1-15983678066C}" srcOrd="0" destOrd="1" presId="urn:microsoft.com/office/officeart/2005/8/layout/process5"/>
    <dgm:cxn modelId="{DDC90E0C-E688-4AF3-867D-3FEAE01652A0}" type="presOf" srcId="{94CFF6A6-0E68-4540-856F-60E509C58158}" destId="{4B0C9DB7-05E2-4C51-88BD-BA1527E298E8}" srcOrd="0" destOrd="0" presId="urn:microsoft.com/office/officeart/2005/8/layout/process5"/>
    <dgm:cxn modelId="{C77BF20C-4373-4EE5-BC3D-071513A21E64}" type="presOf" srcId="{E5A3F23E-23C9-4AC9-AD0A-D81E4B553579}" destId="{181F09E5-5F76-4D4D-BF7B-C5E27A12AEC6}" srcOrd="0" destOrd="0" presId="urn:microsoft.com/office/officeart/2005/8/layout/process5"/>
    <dgm:cxn modelId="{B6B48D16-CF9B-4249-97DC-5C4878F85D7D}" type="presOf" srcId="{B14AE645-3D56-48C1-AE76-9B7905F52AE6}" destId="{00955007-77E3-4A5C-98C9-BB933BCA4C50}" srcOrd="1" destOrd="0" presId="urn:microsoft.com/office/officeart/2005/8/layout/process5"/>
    <dgm:cxn modelId="{3AC3BB16-2138-487F-92AB-B0366ED60F2D}" type="presOf" srcId="{F8FCAECE-FAAA-481E-B6E4-0D829C270568}" destId="{E16D5870-B12A-4E7B-BDDF-8D493212E231}" srcOrd="0" destOrd="2" presId="urn:microsoft.com/office/officeart/2005/8/layout/process5"/>
    <dgm:cxn modelId="{52871718-81ED-4D02-B637-8D454C19DA76}" srcId="{6D9BD972-DFD3-42EB-8CDF-960BD7BA0CFC}" destId="{F8FCAECE-FAAA-481E-B6E4-0D829C270568}" srcOrd="1" destOrd="0" parTransId="{91641DE6-04C1-4E14-B6FC-A05B77E9ED84}" sibTransId="{9120BEC7-3917-4724-953D-B52E931AC697}"/>
    <dgm:cxn modelId="{46283C1F-CAC3-4DC2-B9ED-E678074614C0}" srcId="{6D9BD972-DFD3-42EB-8CDF-960BD7BA0CFC}" destId="{6C927634-4495-487B-ABDD-6C37361C6127}" srcOrd="2" destOrd="0" parTransId="{44FC145A-CB12-4DBB-8784-539AAA2DAC9B}" sibTransId="{E2445BF4-FA37-4243-B402-459CB7A908AB}"/>
    <dgm:cxn modelId="{1857662D-D3FC-4105-8B9A-4A43A40D4012}" srcId="{E70E4979-7838-4D40-8BFF-409076B23C8F}" destId="{6D9BD972-DFD3-42EB-8CDF-960BD7BA0CFC}" srcOrd="1" destOrd="0" parTransId="{F3D07CAB-A08D-4F34-B0C0-CD331DACED11}" sibTransId="{B14AE645-3D56-48C1-AE76-9B7905F52AE6}"/>
    <dgm:cxn modelId="{C8CB3A30-4506-427D-A927-9AAC8226C653}" type="presOf" srcId="{6D9BD972-DFD3-42EB-8CDF-960BD7BA0CFC}" destId="{E16D5870-B12A-4E7B-BDDF-8D493212E231}" srcOrd="0" destOrd="0" presId="urn:microsoft.com/office/officeart/2005/8/layout/process5"/>
    <dgm:cxn modelId="{87DB5F41-CEBA-4DA8-BDED-B175150CD9D3}" type="presOf" srcId="{6E166618-8144-48A8-8D64-60AE6C63138B}" destId="{E16D5870-B12A-4E7B-BDDF-8D493212E231}" srcOrd="0" destOrd="1" presId="urn:microsoft.com/office/officeart/2005/8/layout/process5"/>
    <dgm:cxn modelId="{0946E843-1608-4A21-9073-660727A7CBCD}" type="presOf" srcId="{4F9E46A5-EC02-4ECF-86B2-3EB87B6257FC}" destId="{064FBBCB-F78C-401E-8959-A32AE2ADE764}" srcOrd="1" destOrd="0" presId="urn:microsoft.com/office/officeart/2005/8/layout/process5"/>
    <dgm:cxn modelId="{58EDE044-3B0B-43E5-92BB-0E5C060BCC52}" srcId="{255DF7F1-1D2C-438C-A649-E95ED354CD73}" destId="{80A2AE8E-D75B-47A4-B7DB-D82BB1A87301}" srcOrd="0" destOrd="0" parTransId="{7DB99C93-9E9F-4700-8EAB-E07AF2A34481}" sibTransId="{2FD68B99-861C-4D61-8A18-8658206745BA}"/>
    <dgm:cxn modelId="{C9616B45-97B2-4525-AC36-800D4D15E165}" srcId="{F7BBAB09-15F2-444B-87B9-291B6A56ED7E}" destId="{2034C1EE-3D11-466D-AABB-04CFB77D6FD3}" srcOrd="0" destOrd="0" parTransId="{6D5075F1-1B71-4CD1-A9C1-75D7A8B70795}" sibTransId="{BE24D6B7-549D-410D-B227-AEFC799BD8D1}"/>
    <dgm:cxn modelId="{ABAB6846-ADD9-40A1-8E6A-B9B7203A0C0E}" type="presOf" srcId="{E5A3F23E-23C9-4AC9-AD0A-D81E4B553579}" destId="{9228B6A0-7FE8-4952-85AD-55A615E50CE1}" srcOrd="1" destOrd="0" presId="urn:microsoft.com/office/officeart/2005/8/layout/process5"/>
    <dgm:cxn modelId="{2943356D-7C83-445A-B4D8-FD967277DE38}" srcId="{E70E4979-7838-4D40-8BFF-409076B23C8F}" destId="{255DF7F1-1D2C-438C-A649-E95ED354CD73}" srcOrd="3" destOrd="0" parTransId="{917431C9-D348-4495-815A-A86122A5442B}" sibTransId="{4F9E46A5-EC02-4ECF-86B2-3EB87B6257FC}"/>
    <dgm:cxn modelId="{37978E71-FB9E-46EE-8973-6894A3C6AB17}" srcId="{E70E4979-7838-4D40-8BFF-409076B23C8F}" destId="{0EC8AEC7-D6C6-4109-81C1-A454D53E6810}" srcOrd="0" destOrd="0" parTransId="{5077D852-5211-412B-834D-C5EA59DEDE12}" sibTransId="{E5A3F23E-23C9-4AC9-AD0A-D81E4B553579}"/>
    <dgm:cxn modelId="{56170A57-2845-468E-A43C-2304D17D794C}" type="presOf" srcId="{255DF7F1-1D2C-438C-A649-E95ED354CD73}" destId="{0CAC14F4-110B-4597-8659-D8107D77A1DA}" srcOrd="0" destOrd="0" presId="urn:microsoft.com/office/officeart/2005/8/layout/process5"/>
    <dgm:cxn modelId="{536A3358-97C1-49F4-ACF1-9F361E244510}" type="presOf" srcId="{80A2AE8E-D75B-47A4-B7DB-D82BB1A87301}" destId="{0CAC14F4-110B-4597-8659-D8107D77A1DA}" srcOrd="0" destOrd="1" presId="urn:microsoft.com/office/officeart/2005/8/layout/process5"/>
    <dgm:cxn modelId="{93FF7778-8AA2-4E06-88B9-395F16C53B11}" type="presOf" srcId="{4F9E46A5-EC02-4ECF-86B2-3EB87B6257FC}" destId="{69F46827-56F2-4E68-9A4B-81CA86349FBC}" srcOrd="0" destOrd="0" presId="urn:microsoft.com/office/officeart/2005/8/layout/process5"/>
    <dgm:cxn modelId="{AA8C437C-31EF-4063-97DE-2894E8DF4152}" type="presOf" srcId="{FAF1482B-F090-40C4-8457-B8E2DC019D82}" destId="{7F5C56AE-869C-4CDE-9061-5979350DB64F}" srcOrd="0" destOrd="0" presId="urn:microsoft.com/office/officeart/2005/8/layout/process5"/>
    <dgm:cxn modelId="{AA14C67D-EDE3-453E-A9F4-BF6559FDAD2E}" type="presOf" srcId="{0EC8AEC7-D6C6-4109-81C1-A454D53E6810}" destId="{64577C3E-2772-4941-AC8E-ABE63B59A161}" srcOrd="0" destOrd="0" presId="urn:microsoft.com/office/officeart/2005/8/layout/process5"/>
    <dgm:cxn modelId="{F840F67D-6A70-4A72-B843-F839E195FB66}" type="presOf" srcId="{0B3C6B92-D34B-4D84-9700-E640EC56DCE1}" destId="{64577C3E-2772-4941-AC8E-ABE63B59A161}" srcOrd="0" destOrd="1" presId="urn:microsoft.com/office/officeart/2005/8/layout/process5"/>
    <dgm:cxn modelId="{E616A594-4C72-4610-89DA-1E8D5C72BAE7}" srcId="{E70E4979-7838-4D40-8BFF-409076B23C8F}" destId="{FAF1482B-F090-40C4-8457-B8E2DC019D82}" srcOrd="5" destOrd="0" parTransId="{231290D2-E14D-4856-B14D-66512AFB2988}" sibTransId="{E6A6C3C5-A422-44C4-9742-16C1265E5F53}"/>
    <dgm:cxn modelId="{D5B89798-A7F4-49CF-A897-61018A5630FC}" type="presOf" srcId="{6C927634-4495-487B-ABDD-6C37361C6127}" destId="{E16D5870-B12A-4E7B-BDDF-8D493212E231}" srcOrd="0" destOrd="3" presId="urn:microsoft.com/office/officeart/2005/8/layout/process5"/>
    <dgm:cxn modelId="{F1B56B9E-CBEC-4ADB-A6E0-3A58E5344A3C}" type="presOf" srcId="{E1D8FA16-56DE-419B-9DFF-3234D8BC9E57}" destId="{5C18C373-AAE3-445F-B0D1-15983678066C}" srcOrd="0" destOrd="0" presId="urn:microsoft.com/office/officeart/2005/8/layout/process5"/>
    <dgm:cxn modelId="{E45739A4-38EC-44D8-B8D9-34ABD343711C}" type="presOf" srcId="{B14AE645-3D56-48C1-AE76-9B7905F52AE6}" destId="{862B636E-0D7B-4E32-B192-1971D6C1538B}" srcOrd="0" destOrd="0" presId="urn:microsoft.com/office/officeart/2005/8/layout/process5"/>
    <dgm:cxn modelId="{1CE660A4-65E8-4E52-A3CF-ACA1813C4600}" type="presOf" srcId="{94CFF6A6-0E68-4540-856F-60E509C58158}" destId="{1228BBA8-4D58-43BD-96E7-7D9C96A1588A}" srcOrd="1" destOrd="0" presId="urn:microsoft.com/office/officeart/2005/8/layout/process5"/>
    <dgm:cxn modelId="{C17E14AF-731F-4723-920E-751598701174}" type="presOf" srcId="{A2501811-034E-444B-BAF9-6531D8B64E05}" destId="{0A3B57D7-8459-409B-85EA-9F944AE97A4D}" srcOrd="0" destOrd="0" presId="urn:microsoft.com/office/officeart/2005/8/layout/process5"/>
    <dgm:cxn modelId="{14578AB5-DA39-49B4-A9B1-7CE91AAAB132}" srcId="{6D9BD972-DFD3-42EB-8CDF-960BD7BA0CFC}" destId="{6E166618-8144-48A8-8D64-60AE6C63138B}" srcOrd="0" destOrd="0" parTransId="{7366BC05-F113-4569-AE92-4EADEAD8C04C}" sibTransId="{EB187639-3C01-4620-B863-6A00EC711AB2}"/>
    <dgm:cxn modelId="{AB0904CC-C951-494A-AD57-D8D72DAE3713}" srcId="{0EC8AEC7-D6C6-4109-81C1-A454D53E6810}" destId="{0B3C6B92-D34B-4D84-9700-E640EC56DCE1}" srcOrd="0" destOrd="0" parTransId="{0B49D4F4-88E4-44A7-99E9-DBEF19A9411A}" sibTransId="{48BD35D7-02A5-437C-AF74-ACAE9095366B}"/>
    <dgm:cxn modelId="{76694CCC-3E79-4E64-9A22-2E8590A58BCC}" type="presOf" srcId="{659E792D-F08C-4AF0-9BEA-F306193215EC}" destId="{0CAC14F4-110B-4597-8659-D8107D77A1DA}" srcOrd="0" destOrd="2" presId="urn:microsoft.com/office/officeart/2005/8/layout/process5"/>
    <dgm:cxn modelId="{6084A3D6-EEF5-4713-AAB6-97D21C9C7E87}" srcId="{E70E4979-7838-4D40-8BFF-409076B23C8F}" destId="{F7BBAB09-15F2-444B-87B9-291B6A56ED7E}" srcOrd="4" destOrd="0" parTransId="{FF6EF0DA-BA5B-4F50-BE3C-D51FED45938B}" sibTransId="{94CFF6A6-0E68-4540-856F-60E509C58158}"/>
    <dgm:cxn modelId="{571676DB-FCF1-4B2D-BFD7-020A84741C69}" type="presOf" srcId="{F7BBAB09-15F2-444B-87B9-291B6A56ED7E}" destId="{330FB37D-DFCA-4184-B67C-B0DE37B8FD67}" srcOrd="0" destOrd="0" presId="urn:microsoft.com/office/officeart/2005/8/layout/process5"/>
    <dgm:cxn modelId="{77E213DC-8A78-4C59-839C-B467622BD337}" type="presOf" srcId="{A2501811-034E-444B-BAF9-6531D8B64E05}" destId="{9700DDD9-9FF3-4688-96F4-DCCE9D1B3904}" srcOrd="1" destOrd="0" presId="urn:microsoft.com/office/officeart/2005/8/layout/process5"/>
    <dgm:cxn modelId="{0DC9C7DE-58AF-4F55-9BB3-389EEA1C7DFC}" srcId="{255DF7F1-1D2C-438C-A649-E95ED354CD73}" destId="{659E792D-F08C-4AF0-9BEA-F306193215EC}" srcOrd="1" destOrd="0" parTransId="{D85B124B-106B-4647-BF17-ED75B39A1198}" sibTransId="{5C180F37-EE19-40D9-94F5-77835A77FF02}"/>
    <dgm:cxn modelId="{2A8603E0-47EE-4CE1-BAD2-2D4A72B280D8}" type="presOf" srcId="{2034C1EE-3D11-466D-AABB-04CFB77D6FD3}" destId="{330FB37D-DFCA-4184-B67C-B0DE37B8FD67}" srcOrd="0" destOrd="1" presId="urn:microsoft.com/office/officeart/2005/8/layout/process5"/>
    <dgm:cxn modelId="{27A1B3E0-0FD7-4C54-9037-71AEF02BDA91}" srcId="{E1D8FA16-56DE-419B-9DFF-3234D8BC9E57}" destId="{525E7419-0412-40F7-9ED6-8BB5B4DB6E39}" srcOrd="0" destOrd="0" parTransId="{8B2AD379-F77D-4FBA-9106-F79E13123CF2}" sibTransId="{914AFBDB-6C23-4464-9E06-5AE1ED6749B0}"/>
    <dgm:cxn modelId="{07A1C4E2-B710-461C-9A08-68EDCECDFA0C}" srcId="{E1D8FA16-56DE-419B-9DFF-3234D8BC9E57}" destId="{5E21C8F9-F526-43ED-8F5A-7E2572157DE1}" srcOrd="1" destOrd="0" parTransId="{24A7C626-9BDB-42C7-A2E1-158A78DDC487}" sibTransId="{72234162-1FAD-4592-B7E2-139C4FB9618A}"/>
    <dgm:cxn modelId="{6DDBCCE9-E458-4A78-8562-78A3B0CED74F}" type="presOf" srcId="{5E21C8F9-F526-43ED-8F5A-7E2572157DE1}" destId="{5C18C373-AAE3-445F-B0D1-15983678066C}" srcOrd="0" destOrd="2" presId="urn:microsoft.com/office/officeart/2005/8/layout/process5"/>
    <dgm:cxn modelId="{B4078EEE-7D06-4C4E-ABB4-D283D25479B6}" srcId="{E70E4979-7838-4D40-8BFF-409076B23C8F}" destId="{E1D8FA16-56DE-419B-9DFF-3234D8BC9E57}" srcOrd="2" destOrd="0" parTransId="{67A2CA37-E89C-4B72-987C-9C116670157A}" sibTransId="{A2501811-034E-444B-BAF9-6531D8B64E05}"/>
    <dgm:cxn modelId="{21CC9DF4-740F-4920-876F-769656B2ECCB}" type="presOf" srcId="{E70E4979-7838-4D40-8BFF-409076B23C8F}" destId="{11E0BCB0-AAFE-4ECB-A652-76039F6F5D13}" srcOrd="0" destOrd="0" presId="urn:microsoft.com/office/officeart/2005/8/layout/process5"/>
    <dgm:cxn modelId="{FD2F5111-7FF7-48FA-9206-C46AB895C60A}" type="presParOf" srcId="{11E0BCB0-AAFE-4ECB-A652-76039F6F5D13}" destId="{64577C3E-2772-4941-AC8E-ABE63B59A161}" srcOrd="0" destOrd="0" presId="urn:microsoft.com/office/officeart/2005/8/layout/process5"/>
    <dgm:cxn modelId="{D0461AFD-84B2-4AB9-948A-8CDF7535FD28}" type="presParOf" srcId="{11E0BCB0-AAFE-4ECB-A652-76039F6F5D13}" destId="{181F09E5-5F76-4D4D-BF7B-C5E27A12AEC6}" srcOrd="1" destOrd="0" presId="urn:microsoft.com/office/officeart/2005/8/layout/process5"/>
    <dgm:cxn modelId="{53544687-3DA2-4541-AE56-AB72C2761EB3}" type="presParOf" srcId="{181F09E5-5F76-4D4D-BF7B-C5E27A12AEC6}" destId="{9228B6A0-7FE8-4952-85AD-55A615E50CE1}" srcOrd="0" destOrd="0" presId="urn:microsoft.com/office/officeart/2005/8/layout/process5"/>
    <dgm:cxn modelId="{217F89E6-7F73-4406-9DDC-AB67E15E3FEE}" type="presParOf" srcId="{11E0BCB0-AAFE-4ECB-A652-76039F6F5D13}" destId="{E16D5870-B12A-4E7B-BDDF-8D493212E231}" srcOrd="2" destOrd="0" presId="urn:microsoft.com/office/officeart/2005/8/layout/process5"/>
    <dgm:cxn modelId="{A61DE68E-B833-4474-8CAA-500DD10CF07A}" type="presParOf" srcId="{11E0BCB0-AAFE-4ECB-A652-76039F6F5D13}" destId="{862B636E-0D7B-4E32-B192-1971D6C1538B}" srcOrd="3" destOrd="0" presId="urn:microsoft.com/office/officeart/2005/8/layout/process5"/>
    <dgm:cxn modelId="{893A3427-B252-4840-AE93-D16767C03601}" type="presParOf" srcId="{862B636E-0D7B-4E32-B192-1971D6C1538B}" destId="{00955007-77E3-4A5C-98C9-BB933BCA4C50}" srcOrd="0" destOrd="0" presId="urn:microsoft.com/office/officeart/2005/8/layout/process5"/>
    <dgm:cxn modelId="{E6DD2DA7-8897-4EFB-80CE-AE66BD5FEE8C}" type="presParOf" srcId="{11E0BCB0-AAFE-4ECB-A652-76039F6F5D13}" destId="{5C18C373-AAE3-445F-B0D1-15983678066C}" srcOrd="4" destOrd="0" presId="urn:microsoft.com/office/officeart/2005/8/layout/process5"/>
    <dgm:cxn modelId="{79117BCF-321C-4960-9494-3B0E74DDF284}" type="presParOf" srcId="{11E0BCB0-AAFE-4ECB-A652-76039F6F5D13}" destId="{0A3B57D7-8459-409B-85EA-9F944AE97A4D}" srcOrd="5" destOrd="0" presId="urn:microsoft.com/office/officeart/2005/8/layout/process5"/>
    <dgm:cxn modelId="{3329E82A-952B-4DC4-9744-13A7AA5059B5}" type="presParOf" srcId="{0A3B57D7-8459-409B-85EA-9F944AE97A4D}" destId="{9700DDD9-9FF3-4688-96F4-DCCE9D1B3904}" srcOrd="0" destOrd="0" presId="urn:microsoft.com/office/officeart/2005/8/layout/process5"/>
    <dgm:cxn modelId="{2A9A81F0-1862-4E42-95A0-4DB73D62A402}" type="presParOf" srcId="{11E0BCB0-AAFE-4ECB-A652-76039F6F5D13}" destId="{0CAC14F4-110B-4597-8659-D8107D77A1DA}" srcOrd="6" destOrd="0" presId="urn:microsoft.com/office/officeart/2005/8/layout/process5"/>
    <dgm:cxn modelId="{8E815606-A47B-4B8F-9D62-CC9C071E296E}" type="presParOf" srcId="{11E0BCB0-AAFE-4ECB-A652-76039F6F5D13}" destId="{69F46827-56F2-4E68-9A4B-81CA86349FBC}" srcOrd="7" destOrd="0" presId="urn:microsoft.com/office/officeart/2005/8/layout/process5"/>
    <dgm:cxn modelId="{AC354B41-009C-4F95-961E-DB267349D934}" type="presParOf" srcId="{69F46827-56F2-4E68-9A4B-81CA86349FBC}" destId="{064FBBCB-F78C-401E-8959-A32AE2ADE764}" srcOrd="0" destOrd="0" presId="urn:microsoft.com/office/officeart/2005/8/layout/process5"/>
    <dgm:cxn modelId="{B4C7B937-36D8-4B0A-B548-7E2964E4C0E5}" type="presParOf" srcId="{11E0BCB0-AAFE-4ECB-A652-76039F6F5D13}" destId="{330FB37D-DFCA-4184-B67C-B0DE37B8FD67}" srcOrd="8" destOrd="0" presId="urn:microsoft.com/office/officeart/2005/8/layout/process5"/>
    <dgm:cxn modelId="{3E62167F-99F7-49AD-B7D2-2BE51F5850FB}" type="presParOf" srcId="{11E0BCB0-AAFE-4ECB-A652-76039F6F5D13}" destId="{4B0C9DB7-05E2-4C51-88BD-BA1527E298E8}" srcOrd="9" destOrd="0" presId="urn:microsoft.com/office/officeart/2005/8/layout/process5"/>
    <dgm:cxn modelId="{867DFB52-BCFA-49EF-9639-F882C1357456}" type="presParOf" srcId="{4B0C9DB7-05E2-4C51-88BD-BA1527E298E8}" destId="{1228BBA8-4D58-43BD-96E7-7D9C96A1588A}" srcOrd="0" destOrd="0" presId="urn:microsoft.com/office/officeart/2005/8/layout/process5"/>
    <dgm:cxn modelId="{0DBA8D1C-92C9-4CBF-9068-CFB7C53F612C}" type="presParOf" srcId="{11E0BCB0-AAFE-4ECB-A652-76039F6F5D13}" destId="{7F5C56AE-869C-4CDE-9061-5979350DB64F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5871CB-A9CC-4CB8-A72A-2CDA3CB39227}" type="doc">
      <dgm:prSet loTypeId="urn:microsoft.com/office/officeart/2011/layout/Tab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32B6AC-D34C-4EA0-BA26-472246046FE8}">
      <dgm:prSet phldrT="[Text]"/>
      <dgm:spPr/>
      <dgm:t>
        <a:bodyPr/>
        <a:lstStyle/>
        <a:p>
          <a:r>
            <a:rPr lang="en-US" dirty="0"/>
            <a:t>customerID</a:t>
          </a:r>
        </a:p>
      </dgm:t>
    </dgm:pt>
    <dgm:pt modelId="{7FF0CA4D-E928-4129-AB7B-15F13BBDAE69}" type="parTrans" cxnId="{4AE1BE6E-1790-4E1C-9D23-87B03E784BB7}">
      <dgm:prSet/>
      <dgm:spPr/>
      <dgm:t>
        <a:bodyPr/>
        <a:lstStyle/>
        <a:p>
          <a:endParaRPr lang="en-US"/>
        </a:p>
      </dgm:t>
    </dgm:pt>
    <dgm:pt modelId="{4ABA6AFA-6213-431F-9237-58AC81766487}" type="sibTrans" cxnId="{4AE1BE6E-1790-4E1C-9D23-87B03E784BB7}">
      <dgm:prSet/>
      <dgm:spPr/>
      <dgm:t>
        <a:bodyPr/>
        <a:lstStyle/>
        <a:p>
          <a:endParaRPr lang="en-US"/>
        </a:p>
      </dgm:t>
    </dgm:pt>
    <dgm:pt modelId="{AD1768FF-95ED-4724-987C-029B6A067028}">
      <dgm:prSet phldrT="[Text]"/>
      <dgm:spPr/>
      <dgm:t>
        <a:bodyPr/>
        <a:lstStyle/>
        <a:p>
          <a:r>
            <a:rPr lang="en-US" dirty="0"/>
            <a:t>gender</a:t>
          </a:r>
        </a:p>
      </dgm:t>
    </dgm:pt>
    <dgm:pt modelId="{3B1FCE89-24F4-4BE8-B5B7-03AD77C0E986}" type="parTrans" cxnId="{6EAA1C22-2416-4DFA-BD0E-920D736CBA53}">
      <dgm:prSet/>
      <dgm:spPr/>
      <dgm:t>
        <a:bodyPr/>
        <a:lstStyle/>
        <a:p>
          <a:endParaRPr lang="en-US"/>
        </a:p>
      </dgm:t>
    </dgm:pt>
    <dgm:pt modelId="{91C66836-71A0-46B5-8BBE-CD0057FFE958}" type="sibTrans" cxnId="{6EAA1C22-2416-4DFA-BD0E-920D736CBA53}">
      <dgm:prSet/>
      <dgm:spPr/>
      <dgm:t>
        <a:bodyPr/>
        <a:lstStyle/>
        <a:p>
          <a:endParaRPr lang="en-US"/>
        </a:p>
      </dgm:t>
    </dgm:pt>
    <dgm:pt modelId="{030B113A-BB81-4E2D-AC4B-B231E9D3B100}">
      <dgm:prSet phldrT="[Text]"/>
      <dgm:spPr/>
      <dgm:t>
        <a:bodyPr/>
        <a:lstStyle/>
        <a:p>
          <a:r>
            <a:rPr lang="en-US" dirty="0"/>
            <a:t>Whether the customer is a male or a female</a:t>
          </a:r>
        </a:p>
      </dgm:t>
    </dgm:pt>
    <dgm:pt modelId="{196E01FF-23FE-4D45-A61A-4F0A0E50EC2B}" type="parTrans" cxnId="{FF77E9A3-4C96-425F-B122-F9C1F931EE10}">
      <dgm:prSet/>
      <dgm:spPr/>
      <dgm:t>
        <a:bodyPr/>
        <a:lstStyle/>
        <a:p>
          <a:endParaRPr lang="en-US"/>
        </a:p>
      </dgm:t>
    </dgm:pt>
    <dgm:pt modelId="{63F655C0-27E5-491B-8ECE-4AE45E053660}" type="sibTrans" cxnId="{FF77E9A3-4C96-425F-B122-F9C1F931EE10}">
      <dgm:prSet/>
      <dgm:spPr/>
      <dgm:t>
        <a:bodyPr/>
        <a:lstStyle/>
        <a:p>
          <a:endParaRPr lang="en-US"/>
        </a:p>
      </dgm:t>
    </dgm:pt>
    <dgm:pt modelId="{D86D07AD-187F-46AD-8951-41D1AD32EA2D}">
      <dgm:prSet phldrT="[Text]"/>
      <dgm:spPr/>
      <dgm:t>
        <a:bodyPr/>
        <a:lstStyle/>
        <a:p>
          <a:r>
            <a:rPr lang="en-US" dirty="0"/>
            <a:t>SeniorCitizen</a:t>
          </a:r>
        </a:p>
      </dgm:t>
    </dgm:pt>
    <dgm:pt modelId="{FBA26EEE-1CB9-4DAF-B26E-1D51855CD868}" type="parTrans" cxnId="{025C81D5-02D6-4600-B3D2-2597BEFCDDC4}">
      <dgm:prSet/>
      <dgm:spPr/>
      <dgm:t>
        <a:bodyPr/>
        <a:lstStyle/>
        <a:p>
          <a:endParaRPr lang="en-US"/>
        </a:p>
      </dgm:t>
    </dgm:pt>
    <dgm:pt modelId="{D6997C58-C704-4EC1-85D5-DBA86385FDE7}" type="sibTrans" cxnId="{025C81D5-02D6-4600-B3D2-2597BEFCDDC4}">
      <dgm:prSet/>
      <dgm:spPr/>
      <dgm:t>
        <a:bodyPr/>
        <a:lstStyle/>
        <a:p>
          <a:endParaRPr lang="en-US"/>
        </a:p>
      </dgm:t>
    </dgm:pt>
    <dgm:pt modelId="{661BB7B7-482E-4D36-A320-5F75E45DF669}">
      <dgm:prSet phldrT="[Text]"/>
      <dgm:spPr/>
      <dgm:t>
        <a:bodyPr/>
        <a:lstStyle/>
        <a:p>
          <a:r>
            <a:rPr lang="en-US" dirty="0"/>
            <a:t>Whether the customer is a senior citizen or not</a:t>
          </a:r>
        </a:p>
      </dgm:t>
    </dgm:pt>
    <dgm:pt modelId="{2FF340D4-CE30-41E6-843B-98DC7FDCFF3F}" type="parTrans" cxnId="{464BF813-D9CA-49E6-A48F-DF5900E827B3}">
      <dgm:prSet/>
      <dgm:spPr/>
      <dgm:t>
        <a:bodyPr/>
        <a:lstStyle/>
        <a:p>
          <a:endParaRPr lang="en-US"/>
        </a:p>
      </dgm:t>
    </dgm:pt>
    <dgm:pt modelId="{33FD3EA9-8755-4033-8DEA-1C83914B9015}" type="sibTrans" cxnId="{464BF813-D9CA-49E6-A48F-DF5900E827B3}">
      <dgm:prSet/>
      <dgm:spPr/>
      <dgm:t>
        <a:bodyPr/>
        <a:lstStyle/>
        <a:p>
          <a:endParaRPr lang="en-US"/>
        </a:p>
      </dgm:t>
    </dgm:pt>
    <dgm:pt modelId="{F1458E95-9645-4E05-91DB-15F7E4E825F9}">
      <dgm:prSet phldrT="[Text]"/>
      <dgm:spPr/>
      <dgm:t>
        <a:bodyPr/>
        <a:lstStyle/>
        <a:p>
          <a:r>
            <a:rPr lang="en-US" dirty="0"/>
            <a:t>Partner</a:t>
          </a:r>
        </a:p>
      </dgm:t>
    </dgm:pt>
    <dgm:pt modelId="{EE48C653-CE1F-4D38-82E7-45C463822F8A}" type="parTrans" cxnId="{85F5E03D-D051-4C03-B1B1-365C298E29D0}">
      <dgm:prSet/>
      <dgm:spPr/>
      <dgm:t>
        <a:bodyPr/>
        <a:lstStyle/>
        <a:p>
          <a:endParaRPr lang="en-US"/>
        </a:p>
      </dgm:t>
    </dgm:pt>
    <dgm:pt modelId="{57BE12A3-5985-481D-BC07-80C0BCBA910E}" type="sibTrans" cxnId="{85F5E03D-D051-4C03-B1B1-365C298E29D0}">
      <dgm:prSet/>
      <dgm:spPr/>
      <dgm:t>
        <a:bodyPr/>
        <a:lstStyle/>
        <a:p>
          <a:endParaRPr lang="en-US"/>
        </a:p>
      </dgm:t>
    </dgm:pt>
    <dgm:pt modelId="{E2B04E5A-9FD8-4CB5-A99E-FC3C365BF551}">
      <dgm:prSet phldrT="[Text]"/>
      <dgm:spPr/>
      <dgm:t>
        <a:bodyPr/>
        <a:lstStyle/>
        <a:p>
          <a:r>
            <a:rPr lang="en-US" dirty="0"/>
            <a:t>customer ID</a:t>
          </a:r>
        </a:p>
      </dgm:t>
    </dgm:pt>
    <dgm:pt modelId="{75F902E9-EEF3-41B2-815D-1F51D887B404}" type="sibTrans" cxnId="{8BECACD7-2E3B-47DD-B4AC-5C5D1E756B8D}">
      <dgm:prSet/>
      <dgm:spPr/>
      <dgm:t>
        <a:bodyPr/>
        <a:lstStyle/>
        <a:p>
          <a:endParaRPr lang="en-US"/>
        </a:p>
      </dgm:t>
    </dgm:pt>
    <dgm:pt modelId="{24160DDC-D666-4880-8FC8-03BFAA382F27}" type="parTrans" cxnId="{8BECACD7-2E3B-47DD-B4AC-5C5D1E756B8D}">
      <dgm:prSet/>
      <dgm:spPr/>
      <dgm:t>
        <a:bodyPr/>
        <a:lstStyle/>
        <a:p>
          <a:endParaRPr lang="en-US"/>
        </a:p>
      </dgm:t>
    </dgm:pt>
    <dgm:pt modelId="{0BCE1D24-417D-4C66-AF49-6D8BBB1DFA78}">
      <dgm:prSet phldrT="[Text]"/>
      <dgm:spPr/>
      <dgm:t>
        <a:bodyPr/>
        <a:lstStyle/>
        <a:p>
          <a:r>
            <a:rPr lang="en-US"/>
            <a:t>Whether the customer has a partner or not</a:t>
          </a:r>
          <a:endParaRPr lang="en-US" dirty="0"/>
        </a:p>
      </dgm:t>
    </dgm:pt>
    <dgm:pt modelId="{DCE07987-F84D-435C-AD09-63254BCBBCA1}" type="parTrans" cxnId="{12D7C966-458F-4B02-88F2-F91DA51C0C2F}">
      <dgm:prSet/>
      <dgm:spPr/>
      <dgm:t>
        <a:bodyPr/>
        <a:lstStyle/>
        <a:p>
          <a:endParaRPr lang="en-US"/>
        </a:p>
      </dgm:t>
    </dgm:pt>
    <dgm:pt modelId="{D28A793F-B7E7-4DD9-A36E-C4BD66095D20}" type="sibTrans" cxnId="{12D7C966-458F-4B02-88F2-F91DA51C0C2F}">
      <dgm:prSet/>
      <dgm:spPr/>
      <dgm:t>
        <a:bodyPr/>
        <a:lstStyle/>
        <a:p>
          <a:endParaRPr lang="en-US"/>
        </a:p>
      </dgm:t>
    </dgm:pt>
    <dgm:pt modelId="{D857A037-01A8-4CFD-B0D3-8C204B884FE5}">
      <dgm:prSet phldrT="[Text]"/>
      <dgm:spPr/>
      <dgm:t>
        <a:bodyPr/>
        <a:lstStyle/>
        <a:p>
          <a:r>
            <a:rPr lang="en-US" dirty="0"/>
            <a:t>Dependents</a:t>
          </a:r>
        </a:p>
      </dgm:t>
    </dgm:pt>
    <dgm:pt modelId="{609963FD-C672-4796-A499-86FC75D2AA9C}" type="parTrans" cxnId="{1D43D38B-558B-409C-8E73-4B6BD37CA4C0}">
      <dgm:prSet/>
      <dgm:spPr/>
      <dgm:t>
        <a:bodyPr/>
        <a:lstStyle/>
        <a:p>
          <a:endParaRPr lang="en-US"/>
        </a:p>
      </dgm:t>
    </dgm:pt>
    <dgm:pt modelId="{2A07A375-DF50-4573-AACF-F26CA9ED2A62}" type="sibTrans" cxnId="{1D43D38B-558B-409C-8E73-4B6BD37CA4C0}">
      <dgm:prSet/>
      <dgm:spPr/>
      <dgm:t>
        <a:bodyPr/>
        <a:lstStyle/>
        <a:p>
          <a:endParaRPr lang="en-US"/>
        </a:p>
      </dgm:t>
    </dgm:pt>
    <dgm:pt modelId="{CE68C23B-C029-4BFE-92F3-8729E710F0E0}">
      <dgm:prSet phldrT="[Text]"/>
      <dgm:spPr/>
      <dgm:t>
        <a:bodyPr/>
        <a:lstStyle/>
        <a:p>
          <a:r>
            <a:rPr lang="en-US" dirty="0"/>
            <a:t>Whether the customer has dependents or not</a:t>
          </a:r>
        </a:p>
      </dgm:t>
    </dgm:pt>
    <dgm:pt modelId="{53795029-17D2-4497-9804-6DF93F72AC8F}" type="parTrans" cxnId="{0BFB242E-ACB8-4342-849D-ECCCDE769800}">
      <dgm:prSet/>
      <dgm:spPr/>
      <dgm:t>
        <a:bodyPr/>
        <a:lstStyle/>
        <a:p>
          <a:endParaRPr lang="en-US"/>
        </a:p>
      </dgm:t>
    </dgm:pt>
    <dgm:pt modelId="{643B4FF9-522F-44CA-964D-70B795444968}" type="sibTrans" cxnId="{0BFB242E-ACB8-4342-849D-ECCCDE769800}">
      <dgm:prSet/>
      <dgm:spPr/>
      <dgm:t>
        <a:bodyPr/>
        <a:lstStyle/>
        <a:p>
          <a:endParaRPr lang="en-US"/>
        </a:p>
      </dgm:t>
    </dgm:pt>
    <dgm:pt modelId="{16219C7D-1CCA-4BFD-957E-0BA6AE42FC5F}">
      <dgm:prSet phldrT="[Text]"/>
      <dgm:spPr/>
      <dgm:t>
        <a:bodyPr/>
        <a:lstStyle/>
        <a:p>
          <a:r>
            <a:rPr lang="en-US" dirty="0"/>
            <a:t>Tenure</a:t>
          </a:r>
        </a:p>
      </dgm:t>
    </dgm:pt>
    <dgm:pt modelId="{71D61B99-CB24-4214-9067-2E40C275F704}" type="parTrans" cxnId="{3C9BF806-86EC-4C38-B0E6-89856F2C64A3}">
      <dgm:prSet/>
      <dgm:spPr/>
      <dgm:t>
        <a:bodyPr/>
        <a:lstStyle/>
        <a:p>
          <a:endParaRPr lang="en-US"/>
        </a:p>
      </dgm:t>
    </dgm:pt>
    <dgm:pt modelId="{17EEDD1B-3FB5-41C1-8925-0AE0C0F82307}" type="sibTrans" cxnId="{3C9BF806-86EC-4C38-B0E6-89856F2C64A3}">
      <dgm:prSet/>
      <dgm:spPr/>
      <dgm:t>
        <a:bodyPr/>
        <a:lstStyle/>
        <a:p>
          <a:endParaRPr lang="en-US"/>
        </a:p>
      </dgm:t>
    </dgm:pt>
    <dgm:pt modelId="{335D2629-F0DC-4844-BE5A-CAA87C7F58F6}">
      <dgm:prSet phldrT="[Text]"/>
      <dgm:spPr/>
      <dgm:t>
        <a:bodyPr/>
        <a:lstStyle/>
        <a:p>
          <a:r>
            <a:rPr lang="en-US" dirty="0"/>
            <a:t>Number of months the customer has stayed with the company</a:t>
          </a:r>
        </a:p>
      </dgm:t>
    </dgm:pt>
    <dgm:pt modelId="{4D62BB08-2939-4B22-BBEE-A08DB4052F49}" type="parTrans" cxnId="{8AAF5F3D-8C82-4954-92E4-7ACE0F7B7464}">
      <dgm:prSet/>
      <dgm:spPr/>
      <dgm:t>
        <a:bodyPr/>
        <a:lstStyle/>
        <a:p>
          <a:endParaRPr lang="en-US"/>
        </a:p>
      </dgm:t>
    </dgm:pt>
    <dgm:pt modelId="{83DC9810-834C-45A9-841A-3D7F00C6FC92}" type="sibTrans" cxnId="{8AAF5F3D-8C82-4954-92E4-7ACE0F7B7464}">
      <dgm:prSet/>
      <dgm:spPr/>
      <dgm:t>
        <a:bodyPr/>
        <a:lstStyle/>
        <a:p>
          <a:endParaRPr lang="en-US"/>
        </a:p>
      </dgm:t>
    </dgm:pt>
    <dgm:pt modelId="{262E8088-4A68-4B52-9461-23966C49B84E}">
      <dgm:prSet phldrT="[Text]"/>
      <dgm:spPr/>
      <dgm:t>
        <a:bodyPr/>
        <a:lstStyle/>
        <a:p>
          <a:r>
            <a:rPr lang="en-US" dirty="0"/>
            <a:t>PhoneService</a:t>
          </a:r>
        </a:p>
      </dgm:t>
    </dgm:pt>
    <dgm:pt modelId="{9EB17B61-478D-493C-8B56-341CE1DDCA74}" type="parTrans" cxnId="{F787E33E-5885-452E-98D0-CA6E5AA8355B}">
      <dgm:prSet/>
      <dgm:spPr/>
      <dgm:t>
        <a:bodyPr/>
        <a:lstStyle/>
        <a:p>
          <a:endParaRPr lang="en-US"/>
        </a:p>
      </dgm:t>
    </dgm:pt>
    <dgm:pt modelId="{B2765DD6-1B22-49F7-8EF9-5EAECB4EF975}" type="sibTrans" cxnId="{F787E33E-5885-452E-98D0-CA6E5AA8355B}">
      <dgm:prSet/>
      <dgm:spPr/>
      <dgm:t>
        <a:bodyPr/>
        <a:lstStyle/>
        <a:p>
          <a:endParaRPr lang="en-US"/>
        </a:p>
      </dgm:t>
    </dgm:pt>
    <dgm:pt modelId="{44B560D1-1573-4A24-A1F0-9238C21EB776}">
      <dgm:prSet phldrT="[Text]"/>
      <dgm:spPr/>
      <dgm:t>
        <a:bodyPr/>
        <a:lstStyle/>
        <a:p>
          <a:r>
            <a:rPr lang="en-US" dirty="0"/>
            <a:t>Whether the customer has a phone service or not</a:t>
          </a:r>
        </a:p>
      </dgm:t>
    </dgm:pt>
    <dgm:pt modelId="{7477C25D-02D0-4D1B-BC4B-0CF151CC2B62}" type="parTrans" cxnId="{46AD78E5-9D66-4138-97B9-46AFADDD7411}">
      <dgm:prSet/>
      <dgm:spPr/>
      <dgm:t>
        <a:bodyPr/>
        <a:lstStyle/>
        <a:p>
          <a:endParaRPr lang="en-US"/>
        </a:p>
      </dgm:t>
    </dgm:pt>
    <dgm:pt modelId="{0FE47FD8-BFCC-4890-8755-93D5AADF0795}" type="sibTrans" cxnId="{46AD78E5-9D66-4138-97B9-46AFADDD7411}">
      <dgm:prSet/>
      <dgm:spPr/>
      <dgm:t>
        <a:bodyPr/>
        <a:lstStyle/>
        <a:p>
          <a:endParaRPr lang="en-US"/>
        </a:p>
      </dgm:t>
    </dgm:pt>
    <dgm:pt modelId="{DD4E4EC6-03EB-4736-B6A4-FA6E3C0E8473}" type="pres">
      <dgm:prSet presAssocID="{345871CB-A9CC-4CB8-A72A-2CDA3CB39227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54BFE4EE-FD74-4715-AD99-07A190F44D94}" type="pres">
      <dgm:prSet presAssocID="{FE32B6AC-D34C-4EA0-BA26-472246046FE8}" presName="composite" presStyleCnt="0"/>
      <dgm:spPr/>
    </dgm:pt>
    <dgm:pt modelId="{5122F621-F10C-4A00-ACDA-05D07712F910}" type="pres">
      <dgm:prSet presAssocID="{FE32B6AC-D34C-4EA0-BA26-472246046FE8}" presName="FirstChild" presStyleLbl="revTx" presStyleIdx="0" presStyleCnt="7">
        <dgm:presLayoutVars>
          <dgm:chMax val="0"/>
          <dgm:chPref val="0"/>
          <dgm:bulletEnabled val="1"/>
        </dgm:presLayoutVars>
      </dgm:prSet>
      <dgm:spPr/>
    </dgm:pt>
    <dgm:pt modelId="{92248237-79DD-425D-B7C2-6C9D53E97E0E}" type="pres">
      <dgm:prSet presAssocID="{FE32B6AC-D34C-4EA0-BA26-472246046FE8}" presName="Parent" presStyleLbl="alignNode1" presStyleIdx="0" presStyleCnt="7">
        <dgm:presLayoutVars>
          <dgm:chMax val="3"/>
          <dgm:chPref val="3"/>
          <dgm:bulletEnabled val="1"/>
        </dgm:presLayoutVars>
      </dgm:prSet>
      <dgm:spPr/>
    </dgm:pt>
    <dgm:pt modelId="{37384B5F-0055-413F-B1B0-2F5AD4AB8CE3}" type="pres">
      <dgm:prSet presAssocID="{FE32B6AC-D34C-4EA0-BA26-472246046FE8}" presName="Accent" presStyleLbl="parChTrans1D1" presStyleIdx="0" presStyleCnt="7"/>
      <dgm:spPr/>
    </dgm:pt>
    <dgm:pt modelId="{5E1DAD72-B564-48D8-8EB5-D7A0846BE38C}" type="pres">
      <dgm:prSet presAssocID="{4ABA6AFA-6213-431F-9237-58AC81766487}" presName="sibTrans" presStyleCnt="0"/>
      <dgm:spPr/>
    </dgm:pt>
    <dgm:pt modelId="{2CE5F674-729D-429B-83D4-60A32D97D55A}" type="pres">
      <dgm:prSet presAssocID="{AD1768FF-95ED-4724-987C-029B6A067028}" presName="composite" presStyleCnt="0"/>
      <dgm:spPr/>
    </dgm:pt>
    <dgm:pt modelId="{49775C22-E1EE-4A38-9A66-F02A2A840C89}" type="pres">
      <dgm:prSet presAssocID="{AD1768FF-95ED-4724-987C-029B6A067028}" presName="FirstChild" presStyleLbl="revTx" presStyleIdx="1" presStyleCnt="7">
        <dgm:presLayoutVars>
          <dgm:chMax val="0"/>
          <dgm:chPref val="0"/>
          <dgm:bulletEnabled val="1"/>
        </dgm:presLayoutVars>
      </dgm:prSet>
      <dgm:spPr/>
    </dgm:pt>
    <dgm:pt modelId="{1DD71676-81C5-44EA-8B2D-751BF7CB3E21}" type="pres">
      <dgm:prSet presAssocID="{AD1768FF-95ED-4724-987C-029B6A067028}" presName="Parent" presStyleLbl="alignNode1" presStyleIdx="1" presStyleCnt="7">
        <dgm:presLayoutVars>
          <dgm:chMax val="3"/>
          <dgm:chPref val="3"/>
          <dgm:bulletEnabled val="1"/>
        </dgm:presLayoutVars>
      </dgm:prSet>
      <dgm:spPr/>
    </dgm:pt>
    <dgm:pt modelId="{E6D09F5F-EE89-4176-9BAE-51E92A72622A}" type="pres">
      <dgm:prSet presAssocID="{AD1768FF-95ED-4724-987C-029B6A067028}" presName="Accent" presStyleLbl="parChTrans1D1" presStyleIdx="1" presStyleCnt="7"/>
      <dgm:spPr/>
    </dgm:pt>
    <dgm:pt modelId="{F74C2948-E5BD-4E25-A2B2-722F93B0BA57}" type="pres">
      <dgm:prSet presAssocID="{91C66836-71A0-46B5-8BBE-CD0057FFE958}" presName="sibTrans" presStyleCnt="0"/>
      <dgm:spPr/>
    </dgm:pt>
    <dgm:pt modelId="{F6F8A809-1AAC-4602-9B50-0FA0C70C964D}" type="pres">
      <dgm:prSet presAssocID="{D86D07AD-187F-46AD-8951-41D1AD32EA2D}" presName="composite" presStyleCnt="0"/>
      <dgm:spPr/>
    </dgm:pt>
    <dgm:pt modelId="{597534F1-0938-475F-8078-00C66FE61DDD}" type="pres">
      <dgm:prSet presAssocID="{D86D07AD-187F-46AD-8951-41D1AD32EA2D}" presName="FirstChild" presStyleLbl="revTx" presStyleIdx="2" presStyleCnt="7">
        <dgm:presLayoutVars>
          <dgm:chMax val="0"/>
          <dgm:chPref val="0"/>
          <dgm:bulletEnabled val="1"/>
        </dgm:presLayoutVars>
      </dgm:prSet>
      <dgm:spPr/>
    </dgm:pt>
    <dgm:pt modelId="{368BF5D9-9117-41FC-826A-AFE0218EEBB3}" type="pres">
      <dgm:prSet presAssocID="{D86D07AD-187F-46AD-8951-41D1AD32EA2D}" presName="Parent" presStyleLbl="alignNode1" presStyleIdx="2" presStyleCnt="7">
        <dgm:presLayoutVars>
          <dgm:chMax val="3"/>
          <dgm:chPref val="3"/>
          <dgm:bulletEnabled val="1"/>
        </dgm:presLayoutVars>
      </dgm:prSet>
      <dgm:spPr/>
    </dgm:pt>
    <dgm:pt modelId="{F704E9B3-8AFD-4948-82A9-C26E117D1838}" type="pres">
      <dgm:prSet presAssocID="{D86D07AD-187F-46AD-8951-41D1AD32EA2D}" presName="Accent" presStyleLbl="parChTrans1D1" presStyleIdx="2" presStyleCnt="7"/>
      <dgm:spPr/>
    </dgm:pt>
    <dgm:pt modelId="{B31BF98F-34CF-496B-831B-7202EF23A4B6}" type="pres">
      <dgm:prSet presAssocID="{D6997C58-C704-4EC1-85D5-DBA86385FDE7}" presName="sibTrans" presStyleCnt="0"/>
      <dgm:spPr/>
    </dgm:pt>
    <dgm:pt modelId="{68ABF7A5-ABAB-41D1-A1CF-E82F8878B88E}" type="pres">
      <dgm:prSet presAssocID="{F1458E95-9645-4E05-91DB-15F7E4E825F9}" presName="composite" presStyleCnt="0"/>
      <dgm:spPr/>
    </dgm:pt>
    <dgm:pt modelId="{65F488E0-7588-488C-9C38-7475FB497B27}" type="pres">
      <dgm:prSet presAssocID="{F1458E95-9645-4E05-91DB-15F7E4E825F9}" presName="FirstChild" presStyleLbl="revTx" presStyleIdx="3" presStyleCnt="7">
        <dgm:presLayoutVars>
          <dgm:chMax val="0"/>
          <dgm:chPref val="0"/>
          <dgm:bulletEnabled val="1"/>
        </dgm:presLayoutVars>
      </dgm:prSet>
      <dgm:spPr/>
    </dgm:pt>
    <dgm:pt modelId="{FA03E2A9-5839-41A4-A6F9-BC3076619CE0}" type="pres">
      <dgm:prSet presAssocID="{F1458E95-9645-4E05-91DB-15F7E4E825F9}" presName="Parent" presStyleLbl="alignNode1" presStyleIdx="3" presStyleCnt="7">
        <dgm:presLayoutVars>
          <dgm:chMax val="3"/>
          <dgm:chPref val="3"/>
          <dgm:bulletEnabled val="1"/>
        </dgm:presLayoutVars>
      </dgm:prSet>
      <dgm:spPr/>
    </dgm:pt>
    <dgm:pt modelId="{9D28BAE3-7D95-4543-92AD-F32A397CEEE4}" type="pres">
      <dgm:prSet presAssocID="{F1458E95-9645-4E05-91DB-15F7E4E825F9}" presName="Accent" presStyleLbl="parChTrans1D1" presStyleIdx="3" presStyleCnt="7"/>
      <dgm:spPr/>
    </dgm:pt>
    <dgm:pt modelId="{B51BC1EF-ADA9-4043-A517-CEA80E5572E7}" type="pres">
      <dgm:prSet presAssocID="{57BE12A3-5985-481D-BC07-80C0BCBA910E}" presName="sibTrans" presStyleCnt="0"/>
      <dgm:spPr/>
    </dgm:pt>
    <dgm:pt modelId="{9AB19206-5C60-4695-A784-D54D494B9D78}" type="pres">
      <dgm:prSet presAssocID="{D857A037-01A8-4CFD-B0D3-8C204B884FE5}" presName="composite" presStyleCnt="0"/>
      <dgm:spPr/>
    </dgm:pt>
    <dgm:pt modelId="{14DC902D-DFB3-4753-9562-30296ED487E8}" type="pres">
      <dgm:prSet presAssocID="{D857A037-01A8-4CFD-B0D3-8C204B884FE5}" presName="FirstChild" presStyleLbl="revTx" presStyleIdx="4" presStyleCnt="7">
        <dgm:presLayoutVars>
          <dgm:chMax val="0"/>
          <dgm:chPref val="0"/>
          <dgm:bulletEnabled val="1"/>
        </dgm:presLayoutVars>
      </dgm:prSet>
      <dgm:spPr/>
    </dgm:pt>
    <dgm:pt modelId="{025CDD7F-9271-406E-82E3-9E9480804564}" type="pres">
      <dgm:prSet presAssocID="{D857A037-01A8-4CFD-B0D3-8C204B884FE5}" presName="Parent" presStyleLbl="alignNode1" presStyleIdx="4" presStyleCnt="7">
        <dgm:presLayoutVars>
          <dgm:chMax val="3"/>
          <dgm:chPref val="3"/>
          <dgm:bulletEnabled val="1"/>
        </dgm:presLayoutVars>
      </dgm:prSet>
      <dgm:spPr/>
    </dgm:pt>
    <dgm:pt modelId="{46E469E4-C476-4C64-805B-19E92A700B56}" type="pres">
      <dgm:prSet presAssocID="{D857A037-01A8-4CFD-B0D3-8C204B884FE5}" presName="Accent" presStyleLbl="parChTrans1D1" presStyleIdx="4" presStyleCnt="7"/>
      <dgm:spPr/>
    </dgm:pt>
    <dgm:pt modelId="{5D461DC0-FAEE-451F-9441-1D27B0E298E7}" type="pres">
      <dgm:prSet presAssocID="{2A07A375-DF50-4573-AACF-F26CA9ED2A62}" presName="sibTrans" presStyleCnt="0"/>
      <dgm:spPr/>
    </dgm:pt>
    <dgm:pt modelId="{1010EEE2-9719-43E2-A545-842B1C5AC48C}" type="pres">
      <dgm:prSet presAssocID="{16219C7D-1CCA-4BFD-957E-0BA6AE42FC5F}" presName="composite" presStyleCnt="0"/>
      <dgm:spPr/>
    </dgm:pt>
    <dgm:pt modelId="{4CCA59D9-0A39-4588-82D9-C00AA4B15AC3}" type="pres">
      <dgm:prSet presAssocID="{16219C7D-1CCA-4BFD-957E-0BA6AE42FC5F}" presName="FirstChild" presStyleLbl="revTx" presStyleIdx="5" presStyleCnt="7">
        <dgm:presLayoutVars>
          <dgm:chMax val="0"/>
          <dgm:chPref val="0"/>
          <dgm:bulletEnabled val="1"/>
        </dgm:presLayoutVars>
      </dgm:prSet>
      <dgm:spPr/>
    </dgm:pt>
    <dgm:pt modelId="{E0B93532-34E8-4FA9-87A4-DA5D66C6409F}" type="pres">
      <dgm:prSet presAssocID="{16219C7D-1CCA-4BFD-957E-0BA6AE42FC5F}" presName="Parent" presStyleLbl="alignNode1" presStyleIdx="5" presStyleCnt="7">
        <dgm:presLayoutVars>
          <dgm:chMax val="3"/>
          <dgm:chPref val="3"/>
          <dgm:bulletEnabled val="1"/>
        </dgm:presLayoutVars>
      </dgm:prSet>
      <dgm:spPr/>
    </dgm:pt>
    <dgm:pt modelId="{B681C162-D10C-4A40-A0E4-D284FC649E8E}" type="pres">
      <dgm:prSet presAssocID="{16219C7D-1CCA-4BFD-957E-0BA6AE42FC5F}" presName="Accent" presStyleLbl="parChTrans1D1" presStyleIdx="5" presStyleCnt="7"/>
      <dgm:spPr/>
    </dgm:pt>
    <dgm:pt modelId="{D4628263-4DA1-4E11-B401-DF1C144FE291}" type="pres">
      <dgm:prSet presAssocID="{17EEDD1B-3FB5-41C1-8925-0AE0C0F82307}" presName="sibTrans" presStyleCnt="0"/>
      <dgm:spPr/>
    </dgm:pt>
    <dgm:pt modelId="{6D0D983C-719B-47BA-B6FC-37EA4B08E555}" type="pres">
      <dgm:prSet presAssocID="{262E8088-4A68-4B52-9461-23966C49B84E}" presName="composite" presStyleCnt="0"/>
      <dgm:spPr/>
    </dgm:pt>
    <dgm:pt modelId="{04B158BF-D000-4D74-A31D-DC9D1AB1B67E}" type="pres">
      <dgm:prSet presAssocID="{262E8088-4A68-4B52-9461-23966C49B84E}" presName="FirstChild" presStyleLbl="revTx" presStyleIdx="6" presStyleCnt="7">
        <dgm:presLayoutVars>
          <dgm:chMax val="0"/>
          <dgm:chPref val="0"/>
          <dgm:bulletEnabled val="1"/>
        </dgm:presLayoutVars>
      </dgm:prSet>
      <dgm:spPr/>
    </dgm:pt>
    <dgm:pt modelId="{123B7E16-99C3-49DC-9494-6576E8740FBE}" type="pres">
      <dgm:prSet presAssocID="{262E8088-4A68-4B52-9461-23966C49B84E}" presName="Parent" presStyleLbl="alignNode1" presStyleIdx="6" presStyleCnt="7">
        <dgm:presLayoutVars>
          <dgm:chMax val="3"/>
          <dgm:chPref val="3"/>
          <dgm:bulletEnabled val="1"/>
        </dgm:presLayoutVars>
      </dgm:prSet>
      <dgm:spPr/>
    </dgm:pt>
    <dgm:pt modelId="{59FCCC38-3E23-4B05-A038-9CF3F750224E}" type="pres">
      <dgm:prSet presAssocID="{262E8088-4A68-4B52-9461-23966C49B84E}" presName="Accent" presStyleLbl="parChTrans1D1" presStyleIdx="6" presStyleCnt="7"/>
      <dgm:spPr/>
    </dgm:pt>
  </dgm:ptLst>
  <dgm:cxnLst>
    <dgm:cxn modelId="{3C9BF806-86EC-4C38-B0E6-89856F2C64A3}" srcId="{345871CB-A9CC-4CB8-A72A-2CDA3CB39227}" destId="{16219C7D-1CCA-4BFD-957E-0BA6AE42FC5F}" srcOrd="5" destOrd="0" parTransId="{71D61B99-CB24-4214-9067-2E40C275F704}" sibTransId="{17EEDD1B-3FB5-41C1-8925-0AE0C0F82307}"/>
    <dgm:cxn modelId="{464BF813-D9CA-49E6-A48F-DF5900E827B3}" srcId="{D86D07AD-187F-46AD-8951-41D1AD32EA2D}" destId="{661BB7B7-482E-4D36-A320-5F75E45DF669}" srcOrd="0" destOrd="0" parTransId="{2FF340D4-CE30-41E6-843B-98DC7FDCFF3F}" sibTransId="{33FD3EA9-8755-4033-8DEA-1C83914B9015}"/>
    <dgm:cxn modelId="{848E7D1A-33BB-4AF7-A667-8BB8A3AEA960}" type="presOf" srcId="{44B560D1-1573-4A24-A1F0-9238C21EB776}" destId="{04B158BF-D000-4D74-A31D-DC9D1AB1B67E}" srcOrd="0" destOrd="0" presId="urn:microsoft.com/office/officeart/2011/layout/TabList"/>
    <dgm:cxn modelId="{37995E1C-C510-4BA2-B995-C8404FBD220A}" type="presOf" srcId="{030B113A-BB81-4E2D-AC4B-B231E9D3B100}" destId="{49775C22-E1EE-4A38-9A66-F02A2A840C89}" srcOrd="0" destOrd="0" presId="urn:microsoft.com/office/officeart/2011/layout/TabList"/>
    <dgm:cxn modelId="{6EAA1C22-2416-4DFA-BD0E-920D736CBA53}" srcId="{345871CB-A9CC-4CB8-A72A-2CDA3CB39227}" destId="{AD1768FF-95ED-4724-987C-029B6A067028}" srcOrd="1" destOrd="0" parTransId="{3B1FCE89-24F4-4BE8-B5B7-03AD77C0E986}" sibTransId="{91C66836-71A0-46B5-8BBE-CD0057FFE958}"/>
    <dgm:cxn modelId="{F29AE62B-0F32-4DAE-9F23-0B1B3BECD35A}" type="presOf" srcId="{F1458E95-9645-4E05-91DB-15F7E4E825F9}" destId="{FA03E2A9-5839-41A4-A6F9-BC3076619CE0}" srcOrd="0" destOrd="0" presId="urn:microsoft.com/office/officeart/2011/layout/TabList"/>
    <dgm:cxn modelId="{0BFB242E-ACB8-4342-849D-ECCCDE769800}" srcId="{D857A037-01A8-4CFD-B0D3-8C204B884FE5}" destId="{CE68C23B-C029-4BFE-92F3-8729E710F0E0}" srcOrd="0" destOrd="0" parTransId="{53795029-17D2-4497-9804-6DF93F72AC8F}" sibTransId="{643B4FF9-522F-44CA-964D-70B795444968}"/>
    <dgm:cxn modelId="{8AAF5F3D-8C82-4954-92E4-7ACE0F7B7464}" srcId="{16219C7D-1CCA-4BFD-957E-0BA6AE42FC5F}" destId="{335D2629-F0DC-4844-BE5A-CAA87C7F58F6}" srcOrd="0" destOrd="0" parTransId="{4D62BB08-2939-4B22-BBEE-A08DB4052F49}" sibTransId="{83DC9810-834C-45A9-841A-3D7F00C6FC92}"/>
    <dgm:cxn modelId="{85F5E03D-D051-4C03-B1B1-365C298E29D0}" srcId="{345871CB-A9CC-4CB8-A72A-2CDA3CB39227}" destId="{F1458E95-9645-4E05-91DB-15F7E4E825F9}" srcOrd="3" destOrd="0" parTransId="{EE48C653-CE1F-4D38-82E7-45C463822F8A}" sibTransId="{57BE12A3-5985-481D-BC07-80C0BCBA910E}"/>
    <dgm:cxn modelId="{F787E33E-5885-452E-98D0-CA6E5AA8355B}" srcId="{345871CB-A9CC-4CB8-A72A-2CDA3CB39227}" destId="{262E8088-4A68-4B52-9461-23966C49B84E}" srcOrd="6" destOrd="0" parTransId="{9EB17B61-478D-493C-8B56-341CE1DDCA74}" sibTransId="{B2765DD6-1B22-49F7-8EF9-5EAECB4EF975}"/>
    <dgm:cxn modelId="{DAAADF5E-E71A-4117-A3CB-2D578102A71F}" type="presOf" srcId="{0BCE1D24-417D-4C66-AF49-6D8BBB1DFA78}" destId="{65F488E0-7588-488C-9C38-7475FB497B27}" srcOrd="0" destOrd="0" presId="urn:microsoft.com/office/officeart/2011/layout/TabList"/>
    <dgm:cxn modelId="{B0642B60-7F41-4082-BE4A-2ECC7B6AE41E}" type="presOf" srcId="{335D2629-F0DC-4844-BE5A-CAA87C7F58F6}" destId="{4CCA59D9-0A39-4588-82D9-C00AA4B15AC3}" srcOrd="0" destOrd="0" presId="urn:microsoft.com/office/officeart/2011/layout/TabList"/>
    <dgm:cxn modelId="{12D7C966-458F-4B02-88F2-F91DA51C0C2F}" srcId="{F1458E95-9645-4E05-91DB-15F7E4E825F9}" destId="{0BCE1D24-417D-4C66-AF49-6D8BBB1DFA78}" srcOrd="0" destOrd="0" parTransId="{DCE07987-F84D-435C-AD09-63254BCBBCA1}" sibTransId="{D28A793F-B7E7-4DD9-A36E-C4BD66095D20}"/>
    <dgm:cxn modelId="{586FFC48-6114-4A66-A241-92E7A0FE175F}" type="presOf" srcId="{FE32B6AC-D34C-4EA0-BA26-472246046FE8}" destId="{92248237-79DD-425D-B7C2-6C9D53E97E0E}" srcOrd="0" destOrd="0" presId="urn:microsoft.com/office/officeart/2011/layout/TabList"/>
    <dgm:cxn modelId="{4AE1BE6E-1790-4E1C-9D23-87B03E784BB7}" srcId="{345871CB-A9CC-4CB8-A72A-2CDA3CB39227}" destId="{FE32B6AC-D34C-4EA0-BA26-472246046FE8}" srcOrd="0" destOrd="0" parTransId="{7FF0CA4D-E928-4129-AB7B-15F13BBDAE69}" sibTransId="{4ABA6AFA-6213-431F-9237-58AC81766487}"/>
    <dgm:cxn modelId="{EE048870-A535-420E-B948-CA300B609181}" type="presOf" srcId="{345871CB-A9CC-4CB8-A72A-2CDA3CB39227}" destId="{DD4E4EC6-03EB-4736-B6A4-FA6E3C0E8473}" srcOrd="0" destOrd="0" presId="urn:microsoft.com/office/officeart/2011/layout/TabList"/>
    <dgm:cxn modelId="{522FAE50-F85A-492E-AF19-A5CC566AF482}" type="presOf" srcId="{D857A037-01A8-4CFD-B0D3-8C204B884FE5}" destId="{025CDD7F-9271-406E-82E3-9E9480804564}" srcOrd="0" destOrd="0" presId="urn:microsoft.com/office/officeart/2011/layout/TabList"/>
    <dgm:cxn modelId="{DD898377-D9DC-4166-9DF9-1DEF0894CBF7}" type="presOf" srcId="{CE68C23B-C029-4BFE-92F3-8729E710F0E0}" destId="{14DC902D-DFB3-4753-9562-30296ED487E8}" srcOrd="0" destOrd="0" presId="urn:microsoft.com/office/officeart/2011/layout/TabList"/>
    <dgm:cxn modelId="{902BF757-A839-466E-A6FB-BEC5D6AD941A}" type="presOf" srcId="{262E8088-4A68-4B52-9461-23966C49B84E}" destId="{123B7E16-99C3-49DC-9494-6576E8740FBE}" srcOrd="0" destOrd="0" presId="urn:microsoft.com/office/officeart/2011/layout/TabList"/>
    <dgm:cxn modelId="{1D43D38B-558B-409C-8E73-4B6BD37CA4C0}" srcId="{345871CB-A9CC-4CB8-A72A-2CDA3CB39227}" destId="{D857A037-01A8-4CFD-B0D3-8C204B884FE5}" srcOrd="4" destOrd="0" parTransId="{609963FD-C672-4796-A499-86FC75D2AA9C}" sibTransId="{2A07A375-DF50-4573-AACF-F26CA9ED2A62}"/>
    <dgm:cxn modelId="{7B537E9C-8297-472D-B81F-8BBC9A9BE2B3}" type="presOf" srcId="{D86D07AD-187F-46AD-8951-41D1AD32EA2D}" destId="{368BF5D9-9117-41FC-826A-AFE0218EEBB3}" srcOrd="0" destOrd="0" presId="urn:microsoft.com/office/officeart/2011/layout/TabList"/>
    <dgm:cxn modelId="{FF77E9A3-4C96-425F-B122-F9C1F931EE10}" srcId="{AD1768FF-95ED-4724-987C-029B6A067028}" destId="{030B113A-BB81-4E2D-AC4B-B231E9D3B100}" srcOrd="0" destOrd="0" parTransId="{196E01FF-23FE-4D45-A61A-4F0A0E50EC2B}" sibTransId="{63F655C0-27E5-491B-8ECE-4AE45E053660}"/>
    <dgm:cxn modelId="{1A3271CE-FEB3-41D1-B16B-AD121459D324}" type="presOf" srcId="{AD1768FF-95ED-4724-987C-029B6A067028}" destId="{1DD71676-81C5-44EA-8B2D-751BF7CB3E21}" srcOrd="0" destOrd="0" presId="urn:microsoft.com/office/officeart/2011/layout/TabList"/>
    <dgm:cxn modelId="{A0C05AD3-A168-4655-8A99-B2A663F3F3FC}" type="presOf" srcId="{E2B04E5A-9FD8-4CB5-A99E-FC3C365BF551}" destId="{5122F621-F10C-4A00-ACDA-05D07712F910}" srcOrd="0" destOrd="0" presId="urn:microsoft.com/office/officeart/2011/layout/TabList"/>
    <dgm:cxn modelId="{025C81D5-02D6-4600-B3D2-2597BEFCDDC4}" srcId="{345871CB-A9CC-4CB8-A72A-2CDA3CB39227}" destId="{D86D07AD-187F-46AD-8951-41D1AD32EA2D}" srcOrd="2" destOrd="0" parTransId="{FBA26EEE-1CB9-4DAF-B26E-1D51855CD868}" sibTransId="{D6997C58-C704-4EC1-85D5-DBA86385FDE7}"/>
    <dgm:cxn modelId="{8BECACD7-2E3B-47DD-B4AC-5C5D1E756B8D}" srcId="{FE32B6AC-D34C-4EA0-BA26-472246046FE8}" destId="{E2B04E5A-9FD8-4CB5-A99E-FC3C365BF551}" srcOrd="0" destOrd="0" parTransId="{24160DDC-D666-4880-8FC8-03BFAA382F27}" sibTransId="{75F902E9-EEF3-41B2-815D-1F51D887B404}"/>
    <dgm:cxn modelId="{369CFCDC-D984-43FA-AD67-6F1237FC807D}" type="presOf" srcId="{661BB7B7-482E-4D36-A320-5F75E45DF669}" destId="{597534F1-0938-475F-8078-00C66FE61DDD}" srcOrd="0" destOrd="0" presId="urn:microsoft.com/office/officeart/2011/layout/TabList"/>
    <dgm:cxn modelId="{46AD78E5-9D66-4138-97B9-46AFADDD7411}" srcId="{262E8088-4A68-4B52-9461-23966C49B84E}" destId="{44B560D1-1573-4A24-A1F0-9238C21EB776}" srcOrd="0" destOrd="0" parTransId="{7477C25D-02D0-4D1B-BC4B-0CF151CC2B62}" sibTransId="{0FE47FD8-BFCC-4890-8755-93D5AADF0795}"/>
    <dgm:cxn modelId="{C9458CF5-C1DB-4E87-B3C8-F93260CEA168}" type="presOf" srcId="{16219C7D-1CCA-4BFD-957E-0BA6AE42FC5F}" destId="{E0B93532-34E8-4FA9-87A4-DA5D66C6409F}" srcOrd="0" destOrd="0" presId="urn:microsoft.com/office/officeart/2011/layout/TabList"/>
    <dgm:cxn modelId="{B53988E9-4BA3-4E07-AF63-823102056BE8}" type="presParOf" srcId="{DD4E4EC6-03EB-4736-B6A4-FA6E3C0E8473}" destId="{54BFE4EE-FD74-4715-AD99-07A190F44D94}" srcOrd="0" destOrd="0" presId="urn:microsoft.com/office/officeart/2011/layout/TabList"/>
    <dgm:cxn modelId="{3451FA02-2B40-4C21-A02E-45EF73399626}" type="presParOf" srcId="{54BFE4EE-FD74-4715-AD99-07A190F44D94}" destId="{5122F621-F10C-4A00-ACDA-05D07712F910}" srcOrd="0" destOrd="0" presId="urn:microsoft.com/office/officeart/2011/layout/TabList"/>
    <dgm:cxn modelId="{1C2D09A8-9F2C-47E1-BE60-4F35680055DF}" type="presParOf" srcId="{54BFE4EE-FD74-4715-AD99-07A190F44D94}" destId="{92248237-79DD-425D-B7C2-6C9D53E97E0E}" srcOrd="1" destOrd="0" presId="urn:microsoft.com/office/officeart/2011/layout/TabList"/>
    <dgm:cxn modelId="{8FA68D4A-4D94-43FF-8B1E-B64653170DE9}" type="presParOf" srcId="{54BFE4EE-FD74-4715-AD99-07A190F44D94}" destId="{37384B5F-0055-413F-B1B0-2F5AD4AB8CE3}" srcOrd="2" destOrd="0" presId="urn:microsoft.com/office/officeart/2011/layout/TabList"/>
    <dgm:cxn modelId="{2D7B915B-3FB2-4918-9C87-C808D050BE69}" type="presParOf" srcId="{DD4E4EC6-03EB-4736-B6A4-FA6E3C0E8473}" destId="{5E1DAD72-B564-48D8-8EB5-D7A0846BE38C}" srcOrd="1" destOrd="0" presId="urn:microsoft.com/office/officeart/2011/layout/TabList"/>
    <dgm:cxn modelId="{50EEE424-D3EE-4E68-A9CB-E05246F014AE}" type="presParOf" srcId="{DD4E4EC6-03EB-4736-B6A4-FA6E3C0E8473}" destId="{2CE5F674-729D-429B-83D4-60A32D97D55A}" srcOrd="2" destOrd="0" presId="urn:microsoft.com/office/officeart/2011/layout/TabList"/>
    <dgm:cxn modelId="{B2DD1706-2FF3-4CD6-B138-A941AB96659B}" type="presParOf" srcId="{2CE5F674-729D-429B-83D4-60A32D97D55A}" destId="{49775C22-E1EE-4A38-9A66-F02A2A840C89}" srcOrd="0" destOrd="0" presId="urn:microsoft.com/office/officeart/2011/layout/TabList"/>
    <dgm:cxn modelId="{AB347885-1E66-4E46-9CFB-53407EC3BF7A}" type="presParOf" srcId="{2CE5F674-729D-429B-83D4-60A32D97D55A}" destId="{1DD71676-81C5-44EA-8B2D-751BF7CB3E21}" srcOrd="1" destOrd="0" presId="urn:microsoft.com/office/officeart/2011/layout/TabList"/>
    <dgm:cxn modelId="{DEBD2FF5-6B6A-486C-8A9B-9C76D6BA85E1}" type="presParOf" srcId="{2CE5F674-729D-429B-83D4-60A32D97D55A}" destId="{E6D09F5F-EE89-4176-9BAE-51E92A72622A}" srcOrd="2" destOrd="0" presId="urn:microsoft.com/office/officeart/2011/layout/TabList"/>
    <dgm:cxn modelId="{D9B505C3-400D-41F0-9BF2-90146B542CD9}" type="presParOf" srcId="{DD4E4EC6-03EB-4736-B6A4-FA6E3C0E8473}" destId="{F74C2948-E5BD-4E25-A2B2-722F93B0BA57}" srcOrd="3" destOrd="0" presId="urn:microsoft.com/office/officeart/2011/layout/TabList"/>
    <dgm:cxn modelId="{F1C075FC-B050-4235-A6AF-EE0A7598AA37}" type="presParOf" srcId="{DD4E4EC6-03EB-4736-B6A4-FA6E3C0E8473}" destId="{F6F8A809-1AAC-4602-9B50-0FA0C70C964D}" srcOrd="4" destOrd="0" presId="urn:microsoft.com/office/officeart/2011/layout/TabList"/>
    <dgm:cxn modelId="{E1564D89-B7F8-4AA9-B6DD-B146B1C1B276}" type="presParOf" srcId="{F6F8A809-1AAC-4602-9B50-0FA0C70C964D}" destId="{597534F1-0938-475F-8078-00C66FE61DDD}" srcOrd="0" destOrd="0" presId="urn:microsoft.com/office/officeart/2011/layout/TabList"/>
    <dgm:cxn modelId="{E0FF438C-87B8-4BB7-92F9-349F7C083583}" type="presParOf" srcId="{F6F8A809-1AAC-4602-9B50-0FA0C70C964D}" destId="{368BF5D9-9117-41FC-826A-AFE0218EEBB3}" srcOrd="1" destOrd="0" presId="urn:microsoft.com/office/officeart/2011/layout/TabList"/>
    <dgm:cxn modelId="{AD505D84-BA59-4BA2-97EA-C01E5B13CA0D}" type="presParOf" srcId="{F6F8A809-1AAC-4602-9B50-0FA0C70C964D}" destId="{F704E9B3-8AFD-4948-82A9-C26E117D1838}" srcOrd="2" destOrd="0" presId="urn:microsoft.com/office/officeart/2011/layout/TabList"/>
    <dgm:cxn modelId="{AB0E8127-E223-4EF6-8757-99BB25B51313}" type="presParOf" srcId="{DD4E4EC6-03EB-4736-B6A4-FA6E3C0E8473}" destId="{B31BF98F-34CF-496B-831B-7202EF23A4B6}" srcOrd="5" destOrd="0" presId="urn:microsoft.com/office/officeart/2011/layout/TabList"/>
    <dgm:cxn modelId="{C7C864AA-E36C-4D11-A0F2-26061060707C}" type="presParOf" srcId="{DD4E4EC6-03EB-4736-B6A4-FA6E3C0E8473}" destId="{68ABF7A5-ABAB-41D1-A1CF-E82F8878B88E}" srcOrd="6" destOrd="0" presId="urn:microsoft.com/office/officeart/2011/layout/TabList"/>
    <dgm:cxn modelId="{CD4CE324-DB67-479C-A173-FF7923F101B4}" type="presParOf" srcId="{68ABF7A5-ABAB-41D1-A1CF-E82F8878B88E}" destId="{65F488E0-7588-488C-9C38-7475FB497B27}" srcOrd="0" destOrd="0" presId="urn:microsoft.com/office/officeart/2011/layout/TabList"/>
    <dgm:cxn modelId="{3BC234F5-E974-4778-A1A5-2F13D692A354}" type="presParOf" srcId="{68ABF7A5-ABAB-41D1-A1CF-E82F8878B88E}" destId="{FA03E2A9-5839-41A4-A6F9-BC3076619CE0}" srcOrd="1" destOrd="0" presId="urn:microsoft.com/office/officeart/2011/layout/TabList"/>
    <dgm:cxn modelId="{66AD5CCF-6DE3-4A60-A11A-BD12F14CE143}" type="presParOf" srcId="{68ABF7A5-ABAB-41D1-A1CF-E82F8878B88E}" destId="{9D28BAE3-7D95-4543-92AD-F32A397CEEE4}" srcOrd="2" destOrd="0" presId="urn:microsoft.com/office/officeart/2011/layout/TabList"/>
    <dgm:cxn modelId="{E0D9D368-E8F7-44F6-BBB3-B885B72EA431}" type="presParOf" srcId="{DD4E4EC6-03EB-4736-B6A4-FA6E3C0E8473}" destId="{B51BC1EF-ADA9-4043-A517-CEA80E5572E7}" srcOrd="7" destOrd="0" presId="urn:microsoft.com/office/officeart/2011/layout/TabList"/>
    <dgm:cxn modelId="{2FFD93A4-2349-4CEF-A001-B66E49D50483}" type="presParOf" srcId="{DD4E4EC6-03EB-4736-B6A4-FA6E3C0E8473}" destId="{9AB19206-5C60-4695-A784-D54D494B9D78}" srcOrd="8" destOrd="0" presId="urn:microsoft.com/office/officeart/2011/layout/TabList"/>
    <dgm:cxn modelId="{F9FE1EEB-374C-4766-8A00-90A898D08733}" type="presParOf" srcId="{9AB19206-5C60-4695-A784-D54D494B9D78}" destId="{14DC902D-DFB3-4753-9562-30296ED487E8}" srcOrd="0" destOrd="0" presId="urn:microsoft.com/office/officeart/2011/layout/TabList"/>
    <dgm:cxn modelId="{39CB0398-D1AF-4867-B041-B334AC933B6E}" type="presParOf" srcId="{9AB19206-5C60-4695-A784-D54D494B9D78}" destId="{025CDD7F-9271-406E-82E3-9E9480804564}" srcOrd="1" destOrd="0" presId="urn:microsoft.com/office/officeart/2011/layout/TabList"/>
    <dgm:cxn modelId="{627691BE-386C-4CEB-BF73-9150395A8DB3}" type="presParOf" srcId="{9AB19206-5C60-4695-A784-D54D494B9D78}" destId="{46E469E4-C476-4C64-805B-19E92A700B56}" srcOrd="2" destOrd="0" presId="urn:microsoft.com/office/officeart/2011/layout/TabList"/>
    <dgm:cxn modelId="{4B2FB024-8273-4187-A41E-14528ABAEE92}" type="presParOf" srcId="{DD4E4EC6-03EB-4736-B6A4-FA6E3C0E8473}" destId="{5D461DC0-FAEE-451F-9441-1D27B0E298E7}" srcOrd="9" destOrd="0" presId="urn:microsoft.com/office/officeart/2011/layout/TabList"/>
    <dgm:cxn modelId="{38EF452D-D098-469B-B8C0-5B8AC48007AF}" type="presParOf" srcId="{DD4E4EC6-03EB-4736-B6A4-FA6E3C0E8473}" destId="{1010EEE2-9719-43E2-A545-842B1C5AC48C}" srcOrd="10" destOrd="0" presId="urn:microsoft.com/office/officeart/2011/layout/TabList"/>
    <dgm:cxn modelId="{5DBC7426-7077-42DF-911A-737E2C912254}" type="presParOf" srcId="{1010EEE2-9719-43E2-A545-842B1C5AC48C}" destId="{4CCA59D9-0A39-4588-82D9-C00AA4B15AC3}" srcOrd="0" destOrd="0" presId="urn:microsoft.com/office/officeart/2011/layout/TabList"/>
    <dgm:cxn modelId="{D0DB69DB-DC2A-4503-A224-B318B83078E1}" type="presParOf" srcId="{1010EEE2-9719-43E2-A545-842B1C5AC48C}" destId="{E0B93532-34E8-4FA9-87A4-DA5D66C6409F}" srcOrd="1" destOrd="0" presId="urn:microsoft.com/office/officeart/2011/layout/TabList"/>
    <dgm:cxn modelId="{75C87CEF-7568-48FF-ADA4-315138A7B228}" type="presParOf" srcId="{1010EEE2-9719-43E2-A545-842B1C5AC48C}" destId="{B681C162-D10C-4A40-A0E4-D284FC649E8E}" srcOrd="2" destOrd="0" presId="urn:microsoft.com/office/officeart/2011/layout/TabList"/>
    <dgm:cxn modelId="{339DED59-1D1B-4C81-86F2-38E43E16ED83}" type="presParOf" srcId="{DD4E4EC6-03EB-4736-B6A4-FA6E3C0E8473}" destId="{D4628263-4DA1-4E11-B401-DF1C144FE291}" srcOrd="11" destOrd="0" presId="urn:microsoft.com/office/officeart/2011/layout/TabList"/>
    <dgm:cxn modelId="{A5EAB8DC-BE64-48EC-A960-CD4A07E1FE63}" type="presParOf" srcId="{DD4E4EC6-03EB-4736-B6A4-FA6E3C0E8473}" destId="{6D0D983C-719B-47BA-B6FC-37EA4B08E555}" srcOrd="12" destOrd="0" presId="urn:microsoft.com/office/officeart/2011/layout/TabList"/>
    <dgm:cxn modelId="{199D5718-E78A-45CD-9A93-4D308DD4B543}" type="presParOf" srcId="{6D0D983C-719B-47BA-B6FC-37EA4B08E555}" destId="{04B158BF-D000-4D74-A31D-DC9D1AB1B67E}" srcOrd="0" destOrd="0" presId="urn:microsoft.com/office/officeart/2011/layout/TabList"/>
    <dgm:cxn modelId="{97DDD17D-9CE2-4EBA-AEC4-809C913A0FEE}" type="presParOf" srcId="{6D0D983C-719B-47BA-B6FC-37EA4B08E555}" destId="{123B7E16-99C3-49DC-9494-6576E8740FBE}" srcOrd="1" destOrd="0" presId="urn:microsoft.com/office/officeart/2011/layout/TabList"/>
    <dgm:cxn modelId="{EC5470D3-AEDD-4743-84A1-5D59729F8670}" type="presParOf" srcId="{6D0D983C-719B-47BA-B6FC-37EA4B08E555}" destId="{59FCCC38-3E23-4B05-A038-9CF3F750224E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5871CB-A9CC-4CB8-A72A-2CDA3CB39227}" type="doc">
      <dgm:prSet loTypeId="urn:microsoft.com/office/officeart/2011/layout/Tab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A87CA7-FA90-40C4-8739-0D8C5CEEBD11}">
      <dgm:prSet phldrT="[Text]"/>
      <dgm:spPr/>
      <dgm:t>
        <a:bodyPr/>
        <a:lstStyle/>
        <a:p>
          <a:r>
            <a:rPr lang="en-US" dirty="0" err="1"/>
            <a:t>MultipleLines</a:t>
          </a:r>
          <a:endParaRPr lang="en-US" dirty="0"/>
        </a:p>
      </dgm:t>
    </dgm:pt>
    <dgm:pt modelId="{837245BA-470A-4003-A0F2-85EB7E7C57D4}" type="parTrans" cxnId="{9644D2D9-5EEC-4A26-AEE0-C9E5C8D52077}">
      <dgm:prSet/>
      <dgm:spPr/>
      <dgm:t>
        <a:bodyPr/>
        <a:lstStyle/>
        <a:p>
          <a:endParaRPr lang="en-US"/>
        </a:p>
      </dgm:t>
    </dgm:pt>
    <dgm:pt modelId="{807A912A-A305-4EB5-B1B3-A24BB28B38E9}" type="sibTrans" cxnId="{9644D2D9-5EEC-4A26-AEE0-C9E5C8D52077}">
      <dgm:prSet/>
      <dgm:spPr/>
      <dgm:t>
        <a:bodyPr/>
        <a:lstStyle/>
        <a:p>
          <a:endParaRPr lang="en-US"/>
        </a:p>
      </dgm:t>
    </dgm:pt>
    <dgm:pt modelId="{5BCCFEC4-2996-4EA7-8E14-19B066A90668}">
      <dgm:prSet phldrT="[Text]"/>
      <dgm:spPr/>
      <dgm:t>
        <a:bodyPr/>
        <a:lstStyle/>
        <a:p>
          <a:r>
            <a:rPr lang="en-US" dirty="0"/>
            <a:t>Whether the customer has multiple lines or not</a:t>
          </a:r>
        </a:p>
      </dgm:t>
    </dgm:pt>
    <dgm:pt modelId="{AD8F5DDD-DE2F-461A-BD73-330787A8F7EE}" type="parTrans" cxnId="{039FF7B2-07E2-431E-B1B7-B0809C7A2304}">
      <dgm:prSet/>
      <dgm:spPr/>
      <dgm:t>
        <a:bodyPr/>
        <a:lstStyle/>
        <a:p>
          <a:endParaRPr lang="en-US"/>
        </a:p>
      </dgm:t>
    </dgm:pt>
    <dgm:pt modelId="{D3F3386F-61C9-4067-8CA9-9355630FDB3F}" type="sibTrans" cxnId="{039FF7B2-07E2-431E-B1B7-B0809C7A2304}">
      <dgm:prSet/>
      <dgm:spPr/>
      <dgm:t>
        <a:bodyPr/>
        <a:lstStyle/>
        <a:p>
          <a:endParaRPr lang="en-US"/>
        </a:p>
      </dgm:t>
    </dgm:pt>
    <dgm:pt modelId="{18A1DE71-DECB-4A48-A48E-4FB51BEEF9F0}">
      <dgm:prSet phldrT="[Text]"/>
      <dgm:spPr/>
      <dgm:t>
        <a:bodyPr/>
        <a:lstStyle/>
        <a:p>
          <a:r>
            <a:rPr lang="en-US" dirty="0" err="1"/>
            <a:t>InternetService</a:t>
          </a:r>
          <a:endParaRPr lang="en-US" dirty="0"/>
        </a:p>
      </dgm:t>
    </dgm:pt>
    <dgm:pt modelId="{04B6CF5C-FC7C-4BE8-9B0B-A2B1A9BC5607}" type="parTrans" cxnId="{A8DD8BB7-E53F-478F-8734-9CA5C2EA65F4}">
      <dgm:prSet/>
      <dgm:spPr/>
      <dgm:t>
        <a:bodyPr/>
        <a:lstStyle/>
        <a:p>
          <a:endParaRPr lang="en-US"/>
        </a:p>
      </dgm:t>
    </dgm:pt>
    <dgm:pt modelId="{F9264EC4-7C8B-4135-8E71-5C0DD63AE7B1}" type="sibTrans" cxnId="{A8DD8BB7-E53F-478F-8734-9CA5C2EA65F4}">
      <dgm:prSet/>
      <dgm:spPr/>
      <dgm:t>
        <a:bodyPr/>
        <a:lstStyle/>
        <a:p>
          <a:endParaRPr lang="en-US"/>
        </a:p>
      </dgm:t>
    </dgm:pt>
    <dgm:pt modelId="{43755F56-52A1-4046-947E-1F1A347A526C}">
      <dgm:prSet phldrT="[Text]"/>
      <dgm:spPr/>
      <dgm:t>
        <a:bodyPr/>
        <a:lstStyle/>
        <a:p>
          <a:r>
            <a:rPr lang="en-US" dirty="0"/>
            <a:t>Customer’s internet service provider</a:t>
          </a:r>
        </a:p>
      </dgm:t>
    </dgm:pt>
    <dgm:pt modelId="{ABDCC4C3-B37C-44EA-8E46-8749012F9C28}" type="parTrans" cxnId="{9798300B-7935-4E0A-AB96-DEB8FD5262F8}">
      <dgm:prSet/>
      <dgm:spPr/>
      <dgm:t>
        <a:bodyPr/>
        <a:lstStyle/>
        <a:p>
          <a:endParaRPr lang="en-US"/>
        </a:p>
      </dgm:t>
    </dgm:pt>
    <dgm:pt modelId="{33FA7CF3-42E0-4D77-A74F-D620F17E21EA}" type="sibTrans" cxnId="{9798300B-7935-4E0A-AB96-DEB8FD5262F8}">
      <dgm:prSet/>
      <dgm:spPr/>
      <dgm:t>
        <a:bodyPr/>
        <a:lstStyle/>
        <a:p>
          <a:endParaRPr lang="en-US"/>
        </a:p>
      </dgm:t>
    </dgm:pt>
    <dgm:pt modelId="{467B3EC0-21C2-4854-92FF-DC869FEE7E2F}">
      <dgm:prSet phldrT="[Text]"/>
      <dgm:spPr/>
      <dgm:t>
        <a:bodyPr/>
        <a:lstStyle/>
        <a:p>
          <a:r>
            <a:rPr lang="en-US" dirty="0"/>
            <a:t>OnlineSecurity</a:t>
          </a:r>
        </a:p>
      </dgm:t>
    </dgm:pt>
    <dgm:pt modelId="{353F0B0C-1517-49F1-9BB6-ED33AA76CEB9}" type="parTrans" cxnId="{98947EB7-D2D2-47AD-AEB8-7F692D729006}">
      <dgm:prSet/>
      <dgm:spPr/>
      <dgm:t>
        <a:bodyPr/>
        <a:lstStyle/>
        <a:p>
          <a:endParaRPr lang="en-US"/>
        </a:p>
      </dgm:t>
    </dgm:pt>
    <dgm:pt modelId="{224F50F1-9A39-446A-AFAE-31A8CF24B703}" type="sibTrans" cxnId="{98947EB7-D2D2-47AD-AEB8-7F692D729006}">
      <dgm:prSet/>
      <dgm:spPr/>
      <dgm:t>
        <a:bodyPr/>
        <a:lstStyle/>
        <a:p>
          <a:endParaRPr lang="en-US"/>
        </a:p>
      </dgm:t>
    </dgm:pt>
    <dgm:pt modelId="{E8CC92DF-7DED-4A87-886E-2C04B1ED1944}">
      <dgm:prSet phldrT="[Text]"/>
      <dgm:spPr/>
      <dgm:t>
        <a:bodyPr/>
        <a:lstStyle/>
        <a:p>
          <a:r>
            <a:rPr lang="en-US" dirty="0"/>
            <a:t>Whether the customer has online security or not</a:t>
          </a:r>
        </a:p>
      </dgm:t>
    </dgm:pt>
    <dgm:pt modelId="{63680A16-505A-4C74-B50E-3AC59FA68C15}" type="parTrans" cxnId="{483A17BB-254D-4189-A110-47937B5F7D39}">
      <dgm:prSet/>
      <dgm:spPr/>
      <dgm:t>
        <a:bodyPr/>
        <a:lstStyle/>
        <a:p>
          <a:endParaRPr lang="en-US"/>
        </a:p>
      </dgm:t>
    </dgm:pt>
    <dgm:pt modelId="{2EDD2C59-924B-4CE6-8A72-00DC21A36669}" type="sibTrans" cxnId="{483A17BB-254D-4189-A110-47937B5F7D39}">
      <dgm:prSet/>
      <dgm:spPr/>
      <dgm:t>
        <a:bodyPr/>
        <a:lstStyle/>
        <a:p>
          <a:endParaRPr lang="en-US"/>
        </a:p>
      </dgm:t>
    </dgm:pt>
    <dgm:pt modelId="{DF58DBC4-E699-43A3-AAED-AA694FA8DDD1}">
      <dgm:prSet phldrT="[Text]"/>
      <dgm:spPr/>
      <dgm:t>
        <a:bodyPr/>
        <a:lstStyle/>
        <a:p>
          <a:r>
            <a:rPr lang="en-US" dirty="0" err="1"/>
            <a:t>OnlineBackup</a:t>
          </a:r>
          <a:endParaRPr lang="en-US" dirty="0"/>
        </a:p>
      </dgm:t>
    </dgm:pt>
    <dgm:pt modelId="{2076B0FD-4A02-42EE-8A73-F3C1215EEBBA}" type="parTrans" cxnId="{3A68B366-8A91-45DD-9FA2-17912DCA80E7}">
      <dgm:prSet/>
      <dgm:spPr/>
      <dgm:t>
        <a:bodyPr/>
        <a:lstStyle/>
        <a:p>
          <a:endParaRPr lang="en-US"/>
        </a:p>
      </dgm:t>
    </dgm:pt>
    <dgm:pt modelId="{5309D939-F762-480C-9D2F-41014B03B233}" type="sibTrans" cxnId="{3A68B366-8A91-45DD-9FA2-17912DCA80E7}">
      <dgm:prSet/>
      <dgm:spPr/>
      <dgm:t>
        <a:bodyPr/>
        <a:lstStyle/>
        <a:p>
          <a:endParaRPr lang="en-US"/>
        </a:p>
      </dgm:t>
    </dgm:pt>
    <dgm:pt modelId="{D1D83357-5546-42FC-9A19-BE2A67CEEDC4}">
      <dgm:prSet phldrT="[Text]"/>
      <dgm:spPr/>
      <dgm:t>
        <a:bodyPr/>
        <a:lstStyle/>
        <a:p>
          <a:r>
            <a:rPr lang="en-US" dirty="0"/>
            <a:t>Whether the customer has online backup or not</a:t>
          </a:r>
        </a:p>
      </dgm:t>
    </dgm:pt>
    <dgm:pt modelId="{3BF44EB6-F802-4B35-9340-5EEB5850F0CF}" type="parTrans" cxnId="{FFD76399-0893-4964-ACD2-29A19F849775}">
      <dgm:prSet/>
      <dgm:spPr/>
      <dgm:t>
        <a:bodyPr/>
        <a:lstStyle/>
        <a:p>
          <a:endParaRPr lang="en-US"/>
        </a:p>
      </dgm:t>
    </dgm:pt>
    <dgm:pt modelId="{FEF264D6-65B8-4A38-97E5-C6B7AD9FEE20}" type="sibTrans" cxnId="{FFD76399-0893-4964-ACD2-29A19F849775}">
      <dgm:prSet/>
      <dgm:spPr/>
      <dgm:t>
        <a:bodyPr/>
        <a:lstStyle/>
        <a:p>
          <a:endParaRPr lang="en-US"/>
        </a:p>
      </dgm:t>
    </dgm:pt>
    <dgm:pt modelId="{A072CE19-DFC1-4CBD-ADD3-1C5B55B54FA8}">
      <dgm:prSet phldrT="[Text]"/>
      <dgm:spPr/>
      <dgm:t>
        <a:bodyPr/>
        <a:lstStyle/>
        <a:p>
          <a:r>
            <a:rPr lang="en-US" dirty="0" err="1"/>
            <a:t>DeviceProtection</a:t>
          </a:r>
          <a:endParaRPr lang="en-US" dirty="0"/>
        </a:p>
      </dgm:t>
    </dgm:pt>
    <dgm:pt modelId="{28CA3C6C-3550-4178-8F21-E4607951C3B2}" type="parTrans" cxnId="{235189D4-DF33-40F2-B589-ED757CBBB5EB}">
      <dgm:prSet/>
      <dgm:spPr/>
      <dgm:t>
        <a:bodyPr/>
        <a:lstStyle/>
        <a:p>
          <a:endParaRPr lang="en-US"/>
        </a:p>
      </dgm:t>
    </dgm:pt>
    <dgm:pt modelId="{12E75818-98F9-4F22-89B9-DCB6489FD08C}" type="sibTrans" cxnId="{235189D4-DF33-40F2-B589-ED757CBBB5EB}">
      <dgm:prSet/>
      <dgm:spPr/>
      <dgm:t>
        <a:bodyPr/>
        <a:lstStyle/>
        <a:p>
          <a:endParaRPr lang="en-US"/>
        </a:p>
      </dgm:t>
    </dgm:pt>
    <dgm:pt modelId="{BCE85F32-DEC5-4256-B4D9-9D9F93A16562}">
      <dgm:prSet phldrT="[Text]"/>
      <dgm:spPr/>
      <dgm:t>
        <a:bodyPr/>
        <a:lstStyle/>
        <a:p>
          <a:r>
            <a:rPr lang="en-US" dirty="0"/>
            <a:t>Whether the customer has device protection or not</a:t>
          </a:r>
        </a:p>
      </dgm:t>
    </dgm:pt>
    <dgm:pt modelId="{5711041E-693D-489E-88C0-5B31C99A90A9}" type="parTrans" cxnId="{265276E6-7D36-4009-A133-688FD29A97F7}">
      <dgm:prSet/>
      <dgm:spPr/>
      <dgm:t>
        <a:bodyPr/>
        <a:lstStyle/>
        <a:p>
          <a:endParaRPr lang="en-US"/>
        </a:p>
      </dgm:t>
    </dgm:pt>
    <dgm:pt modelId="{7DA80635-F239-4F4F-B4A4-15825C66867B}" type="sibTrans" cxnId="{265276E6-7D36-4009-A133-688FD29A97F7}">
      <dgm:prSet/>
      <dgm:spPr/>
      <dgm:t>
        <a:bodyPr/>
        <a:lstStyle/>
        <a:p>
          <a:endParaRPr lang="en-US"/>
        </a:p>
      </dgm:t>
    </dgm:pt>
    <dgm:pt modelId="{0DD01A0D-7F62-4917-A9A0-8D175933B08A}">
      <dgm:prSet phldrT="[Text]"/>
      <dgm:spPr/>
      <dgm:t>
        <a:bodyPr/>
        <a:lstStyle/>
        <a:p>
          <a:r>
            <a:rPr lang="en-US" dirty="0" err="1"/>
            <a:t>TechSupport</a:t>
          </a:r>
          <a:endParaRPr lang="en-US" dirty="0"/>
        </a:p>
      </dgm:t>
    </dgm:pt>
    <dgm:pt modelId="{F53AAD6D-86A1-4B63-A85B-59ACAD719469}" type="parTrans" cxnId="{177AA1C5-4DAB-4FA2-82EB-23A59A80CEAC}">
      <dgm:prSet/>
      <dgm:spPr/>
      <dgm:t>
        <a:bodyPr/>
        <a:lstStyle/>
        <a:p>
          <a:endParaRPr lang="en-US"/>
        </a:p>
      </dgm:t>
    </dgm:pt>
    <dgm:pt modelId="{7755E64A-C3D3-40D3-983A-68C2D1F0DCF9}" type="sibTrans" cxnId="{177AA1C5-4DAB-4FA2-82EB-23A59A80CEAC}">
      <dgm:prSet/>
      <dgm:spPr/>
      <dgm:t>
        <a:bodyPr/>
        <a:lstStyle/>
        <a:p>
          <a:endParaRPr lang="en-US"/>
        </a:p>
      </dgm:t>
    </dgm:pt>
    <dgm:pt modelId="{5046D788-E632-4107-B4BC-2397241580AF}">
      <dgm:prSet phldrT="[Text]"/>
      <dgm:spPr/>
      <dgm:t>
        <a:bodyPr/>
        <a:lstStyle/>
        <a:p>
          <a:r>
            <a:rPr lang="en-US" dirty="0"/>
            <a:t>Whether the customer has tech support or not</a:t>
          </a:r>
        </a:p>
      </dgm:t>
    </dgm:pt>
    <dgm:pt modelId="{6C063D56-7917-471F-971D-F43B0576A7A1}" type="parTrans" cxnId="{4CD03B07-2022-4CE4-AC22-88E5D25A273D}">
      <dgm:prSet/>
      <dgm:spPr/>
      <dgm:t>
        <a:bodyPr/>
        <a:lstStyle/>
        <a:p>
          <a:endParaRPr lang="en-US"/>
        </a:p>
      </dgm:t>
    </dgm:pt>
    <dgm:pt modelId="{92D9DE01-4B08-4925-BD24-A250B9287A40}" type="sibTrans" cxnId="{4CD03B07-2022-4CE4-AC22-88E5D25A273D}">
      <dgm:prSet/>
      <dgm:spPr/>
      <dgm:t>
        <a:bodyPr/>
        <a:lstStyle/>
        <a:p>
          <a:endParaRPr lang="en-US"/>
        </a:p>
      </dgm:t>
    </dgm:pt>
    <dgm:pt modelId="{C06DBAE3-ECFF-4D9C-B880-89B720E22398}">
      <dgm:prSet phldrT="[Text]"/>
      <dgm:spPr/>
      <dgm:t>
        <a:bodyPr/>
        <a:lstStyle/>
        <a:p>
          <a:r>
            <a:rPr lang="en-US" dirty="0" err="1"/>
            <a:t>StreamingTV</a:t>
          </a:r>
          <a:endParaRPr lang="en-US" dirty="0"/>
        </a:p>
      </dgm:t>
    </dgm:pt>
    <dgm:pt modelId="{623B93AB-B3AD-4F81-B06D-0DF500D9BEE0}" type="parTrans" cxnId="{FCF1DE2E-B56B-457E-B6EF-FE5170508914}">
      <dgm:prSet/>
      <dgm:spPr/>
      <dgm:t>
        <a:bodyPr/>
        <a:lstStyle/>
        <a:p>
          <a:endParaRPr lang="en-US"/>
        </a:p>
      </dgm:t>
    </dgm:pt>
    <dgm:pt modelId="{073FD069-F5A8-4967-AE04-EEFEE8538662}" type="sibTrans" cxnId="{FCF1DE2E-B56B-457E-B6EF-FE5170508914}">
      <dgm:prSet/>
      <dgm:spPr/>
      <dgm:t>
        <a:bodyPr/>
        <a:lstStyle/>
        <a:p>
          <a:endParaRPr lang="en-US"/>
        </a:p>
      </dgm:t>
    </dgm:pt>
    <dgm:pt modelId="{09191016-E836-4C3B-87AB-57774626FB78}">
      <dgm:prSet phldrT="[Text]"/>
      <dgm:spPr/>
      <dgm:t>
        <a:bodyPr/>
        <a:lstStyle/>
        <a:p>
          <a:r>
            <a:rPr lang="en-US" dirty="0"/>
            <a:t>Whether the customer has streaming TV or not</a:t>
          </a:r>
        </a:p>
      </dgm:t>
    </dgm:pt>
    <dgm:pt modelId="{C5101FFC-3268-42C8-B206-9FE42C8649C8}" type="parTrans" cxnId="{B461449B-91F7-43B1-A37F-4693E8778EA9}">
      <dgm:prSet/>
      <dgm:spPr/>
      <dgm:t>
        <a:bodyPr/>
        <a:lstStyle/>
        <a:p>
          <a:endParaRPr lang="en-US"/>
        </a:p>
      </dgm:t>
    </dgm:pt>
    <dgm:pt modelId="{03A5C109-5BD7-45DD-9064-0F15C4D30C39}" type="sibTrans" cxnId="{B461449B-91F7-43B1-A37F-4693E8778EA9}">
      <dgm:prSet/>
      <dgm:spPr/>
      <dgm:t>
        <a:bodyPr/>
        <a:lstStyle/>
        <a:p>
          <a:endParaRPr lang="en-US"/>
        </a:p>
      </dgm:t>
    </dgm:pt>
    <dgm:pt modelId="{87B4BD3D-1E0C-415E-A47A-C608C9FD23B3}">
      <dgm:prSet phldrT="[Text]"/>
      <dgm:spPr/>
      <dgm:t>
        <a:bodyPr/>
        <a:lstStyle/>
        <a:p>
          <a:r>
            <a:rPr lang="en-US" dirty="0" err="1"/>
            <a:t>StreamingMovies</a:t>
          </a:r>
          <a:endParaRPr lang="en-US" dirty="0"/>
        </a:p>
      </dgm:t>
    </dgm:pt>
    <dgm:pt modelId="{DC2D4899-EECB-4D38-8AB7-3937CCE92254}" type="parTrans" cxnId="{53F1C5FF-3DB3-4AC9-9751-BBA43EE1D155}">
      <dgm:prSet/>
      <dgm:spPr/>
      <dgm:t>
        <a:bodyPr/>
        <a:lstStyle/>
        <a:p>
          <a:endParaRPr lang="en-US"/>
        </a:p>
      </dgm:t>
    </dgm:pt>
    <dgm:pt modelId="{ED202CA8-6150-4ABA-A608-8F47022402FF}" type="sibTrans" cxnId="{53F1C5FF-3DB3-4AC9-9751-BBA43EE1D155}">
      <dgm:prSet/>
      <dgm:spPr/>
      <dgm:t>
        <a:bodyPr/>
        <a:lstStyle/>
        <a:p>
          <a:endParaRPr lang="en-US"/>
        </a:p>
      </dgm:t>
    </dgm:pt>
    <dgm:pt modelId="{B9ACEACA-08FF-42E2-B92D-A00C154A6393}">
      <dgm:prSet phldrT="[Text]"/>
      <dgm:spPr/>
      <dgm:t>
        <a:bodyPr/>
        <a:lstStyle/>
        <a:p>
          <a:r>
            <a:rPr lang="en-US" dirty="0"/>
            <a:t>Whether the customer has streaming movies or not</a:t>
          </a:r>
        </a:p>
      </dgm:t>
    </dgm:pt>
    <dgm:pt modelId="{4F183A04-2014-4F28-95FB-80DBDD28ED59}" type="parTrans" cxnId="{FD952946-4685-4958-9D1B-A85F8812020A}">
      <dgm:prSet/>
      <dgm:spPr/>
      <dgm:t>
        <a:bodyPr/>
        <a:lstStyle/>
        <a:p>
          <a:endParaRPr lang="en-US"/>
        </a:p>
      </dgm:t>
    </dgm:pt>
    <dgm:pt modelId="{159D7F05-31AA-48B0-AC93-7C45978DCC2A}" type="sibTrans" cxnId="{FD952946-4685-4958-9D1B-A85F8812020A}">
      <dgm:prSet/>
      <dgm:spPr/>
      <dgm:t>
        <a:bodyPr/>
        <a:lstStyle/>
        <a:p>
          <a:endParaRPr lang="en-US"/>
        </a:p>
      </dgm:t>
    </dgm:pt>
    <dgm:pt modelId="{0003E915-8809-46A1-ADC9-C857AFB93B56}">
      <dgm:prSet phldrT="[Text]"/>
      <dgm:spPr/>
      <dgm:t>
        <a:bodyPr/>
        <a:lstStyle/>
        <a:p>
          <a:r>
            <a:rPr lang="en-US" dirty="0" err="1"/>
            <a:t>PaymentMethod</a:t>
          </a:r>
          <a:endParaRPr lang="en-US" dirty="0"/>
        </a:p>
      </dgm:t>
    </dgm:pt>
    <dgm:pt modelId="{28FC3318-0FAC-4FE0-AD5B-0C604AAEA77A}" type="parTrans" cxnId="{BD284F8E-D3FB-4CAC-8A93-7ED3780D75BE}">
      <dgm:prSet/>
      <dgm:spPr/>
      <dgm:t>
        <a:bodyPr/>
        <a:lstStyle/>
        <a:p>
          <a:endParaRPr lang="en-US"/>
        </a:p>
      </dgm:t>
    </dgm:pt>
    <dgm:pt modelId="{D33952E5-F650-4489-84ED-AFCDA4B14B6F}" type="sibTrans" cxnId="{BD284F8E-D3FB-4CAC-8A93-7ED3780D75BE}">
      <dgm:prSet/>
      <dgm:spPr/>
      <dgm:t>
        <a:bodyPr/>
        <a:lstStyle/>
        <a:p>
          <a:endParaRPr lang="en-US"/>
        </a:p>
      </dgm:t>
    </dgm:pt>
    <dgm:pt modelId="{7E3E9578-C7DA-4BAC-B55C-EEA054C12DEB}">
      <dgm:prSet phldrT="[Text]"/>
      <dgm:spPr/>
      <dgm:t>
        <a:bodyPr/>
        <a:lstStyle/>
        <a:p>
          <a:r>
            <a:rPr lang="en-US" dirty="0"/>
            <a:t>The customer’s payment method</a:t>
          </a:r>
        </a:p>
      </dgm:t>
    </dgm:pt>
    <dgm:pt modelId="{2E17B0D5-84C3-4511-9EC8-F221D09213E4}" type="parTrans" cxnId="{3CC7557A-5047-4EDF-8413-4D0C624F98A5}">
      <dgm:prSet/>
      <dgm:spPr/>
      <dgm:t>
        <a:bodyPr/>
        <a:lstStyle/>
        <a:p>
          <a:endParaRPr lang="en-US"/>
        </a:p>
      </dgm:t>
    </dgm:pt>
    <dgm:pt modelId="{E2286953-96AF-4296-8B54-A923D907A235}" type="sibTrans" cxnId="{3CC7557A-5047-4EDF-8413-4D0C624F98A5}">
      <dgm:prSet/>
      <dgm:spPr/>
      <dgm:t>
        <a:bodyPr/>
        <a:lstStyle/>
        <a:p>
          <a:endParaRPr lang="en-US"/>
        </a:p>
      </dgm:t>
    </dgm:pt>
    <dgm:pt modelId="{D1D987BF-6BBC-4ABB-9F01-4ACD1D904B2C}">
      <dgm:prSet phldrT="[Text]"/>
      <dgm:spPr/>
      <dgm:t>
        <a:bodyPr/>
        <a:lstStyle/>
        <a:p>
          <a:r>
            <a:rPr lang="en-US" dirty="0"/>
            <a:t>Contract</a:t>
          </a:r>
        </a:p>
      </dgm:t>
    </dgm:pt>
    <dgm:pt modelId="{10CF2B81-91EC-47F9-BA8B-7431B1E64593}" type="parTrans" cxnId="{EDB56D47-4413-457E-A6EA-1F6122DBBA53}">
      <dgm:prSet/>
      <dgm:spPr/>
      <dgm:t>
        <a:bodyPr/>
        <a:lstStyle/>
        <a:p>
          <a:endParaRPr lang="en-US"/>
        </a:p>
      </dgm:t>
    </dgm:pt>
    <dgm:pt modelId="{55CAE5DC-6A4E-435B-9B67-6F6E1F2125EA}" type="sibTrans" cxnId="{EDB56D47-4413-457E-A6EA-1F6122DBBA53}">
      <dgm:prSet/>
      <dgm:spPr/>
      <dgm:t>
        <a:bodyPr/>
        <a:lstStyle/>
        <a:p>
          <a:endParaRPr lang="en-US"/>
        </a:p>
      </dgm:t>
    </dgm:pt>
    <dgm:pt modelId="{EBFAEFB4-BC1F-4EF9-A38B-8EF517DEEF06}">
      <dgm:prSet phldrT="[Text]"/>
      <dgm:spPr/>
      <dgm:t>
        <a:bodyPr/>
        <a:lstStyle/>
        <a:p>
          <a:r>
            <a:rPr lang="en-US" dirty="0"/>
            <a:t>The contract term of the customer</a:t>
          </a:r>
        </a:p>
      </dgm:t>
    </dgm:pt>
    <dgm:pt modelId="{B894A193-D4BB-48FE-A602-6DE82DD8A431}" type="parTrans" cxnId="{629908CF-FDC1-48E8-B433-F56AA572350C}">
      <dgm:prSet/>
      <dgm:spPr/>
      <dgm:t>
        <a:bodyPr/>
        <a:lstStyle/>
        <a:p>
          <a:endParaRPr lang="en-US"/>
        </a:p>
      </dgm:t>
    </dgm:pt>
    <dgm:pt modelId="{793F627C-3D38-4FE0-BE59-ACC4A6E461DF}" type="sibTrans" cxnId="{629908CF-FDC1-48E8-B433-F56AA572350C}">
      <dgm:prSet/>
      <dgm:spPr/>
      <dgm:t>
        <a:bodyPr/>
        <a:lstStyle/>
        <a:p>
          <a:endParaRPr lang="en-US"/>
        </a:p>
      </dgm:t>
    </dgm:pt>
    <dgm:pt modelId="{4F697C4C-9702-4D8D-BC3E-385B31156CB7}">
      <dgm:prSet phldrT="[Text]"/>
      <dgm:spPr/>
      <dgm:t>
        <a:bodyPr/>
        <a:lstStyle/>
        <a:p>
          <a:r>
            <a:rPr lang="en-US" dirty="0" err="1"/>
            <a:t>PaperlessBilling</a:t>
          </a:r>
          <a:endParaRPr lang="en-US" dirty="0"/>
        </a:p>
      </dgm:t>
    </dgm:pt>
    <dgm:pt modelId="{919947AE-DD01-47EC-B20D-D8A85B99475E}" type="parTrans" cxnId="{ECEBCF9F-6A77-4621-8283-4E20AF66D516}">
      <dgm:prSet/>
      <dgm:spPr/>
      <dgm:t>
        <a:bodyPr/>
        <a:lstStyle/>
        <a:p>
          <a:endParaRPr lang="en-US"/>
        </a:p>
      </dgm:t>
    </dgm:pt>
    <dgm:pt modelId="{1481B7E5-04B3-49D1-8419-5CC1EF69AA82}" type="sibTrans" cxnId="{ECEBCF9F-6A77-4621-8283-4E20AF66D516}">
      <dgm:prSet/>
      <dgm:spPr/>
      <dgm:t>
        <a:bodyPr/>
        <a:lstStyle/>
        <a:p>
          <a:endParaRPr lang="en-US"/>
        </a:p>
      </dgm:t>
    </dgm:pt>
    <dgm:pt modelId="{BC1BD263-E7BA-4C96-9E48-868413368199}">
      <dgm:prSet phldrT="[Text]"/>
      <dgm:spPr/>
      <dgm:t>
        <a:bodyPr/>
        <a:lstStyle/>
        <a:p>
          <a:r>
            <a:rPr lang="en-US" dirty="0"/>
            <a:t>Whether the customer has paperless billing or not</a:t>
          </a:r>
        </a:p>
      </dgm:t>
    </dgm:pt>
    <dgm:pt modelId="{F94B57B6-D7D0-431D-8BB3-B92D87ECE511}" type="parTrans" cxnId="{FDA33247-41A3-416E-8EA5-7EFBF5580D74}">
      <dgm:prSet/>
      <dgm:spPr/>
      <dgm:t>
        <a:bodyPr/>
        <a:lstStyle/>
        <a:p>
          <a:endParaRPr lang="en-US"/>
        </a:p>
      </dgm:t>
    </dgm:pt>
    <dgm:pt modelId="{3407E6CA-42D6-4399-8600-1DD6AFDADEC5}" type="sibTrans" cxnId="{FDA33247-41A3-416E-8EA5-7EFBF5580D74}">
      <dgm:prSet/>
      <dgm:spPr/>
      <dgm:t>
        <a:bodyPr/>
        <a:lstStyle/>
        <a:p>
          <a:endParaRPr lang="en-US"/>
        </a:p>
      </dgm:t>
    </dgm:pt>
    <dgm:pt modelId="{9DB279F5-7842-419C-8BA2-FEEFE2504502}">
      <dgm:prSet phldrT="[Text]"/>
      <dgm:spPr/>
      <dgm:t>
        <a:bodyPr/>
        <a:lstStyle/>
        <a:p>
          <a:r>
            <a:rPr lang="en-US" dirty="0" err="1"/>
            <a:t>MonthlyCharges</a:t>
          </a:r>
          <a:endParaRPr lang="en-US" dirty="0"/>
        </a:p>
      </dgm:t>
    </dgm:pt>
    <dgm:pt modelId="{1A6A1516-5082-48C4-ABC0-A76F83E7BD20}" type="parTrans" cxnId="{37B973CD-4092-430A-A2BA-23877464BA1D}">
      <dgm:prSet/>
      <dgm:spPr/>
      <dgm:t>
        <a:bodyPr/>
        <a:lstStyle/>
        <a:p>
          <a:endParaRPr lang="en-US"/>
        </a:p>
      </dgm:t>
    </dgm:pt>
    <dgm:pt modelId="{52CB6729-923B-4AC6-A1A0-2C466AF40010}" type="sibTrans" cxnId="{37B973CD-4092-430A-A2BA-23877464BA1D}">
      <dgm:prSet/>
      <dgm:spPr/>
      <dgm:t>
        <a:bodyPr/>
        <a:lstStyle/>
        <a:p>
          <a:endParaRPr lang="en-US"/>
        </a:p>
      </dgm:t>
    </dgm:pt>
    <dgm:pt modelId="{982C4161-7EDC-4011-8A4C-D00DEC49FF7A}">
      <dgm:prSet phldrT="[Text]"/>
      <dgm:spPr/>
      <dgm:t>
        <a:bodyPr/>
        <a:lstStyle/>
        <a:p>
          <a:r>
            <a:rPr lang="en-US" dirty="0"/>
            <a:t>The amount charged to the customer monthly</a:t>
          </a:r>
        </a:p>
      </dgm:t>
    </dgm:pt>
    <dgm:pt modelId="{82EABDAC-5DEA-45AE-B9B8-81F9642217E5}" type="parTrans" cxnId="{80C848B9-DF6C-48A1-B289-9657C44C50AA}">
      <dgm:prSet/>
      <dgm:spPr/>
      <dgm:t>
        <a:bodyPr/>
        <a:lstStyle/>
        <a:p>
          <a:endParaRPr lang="en-US"/>
        </a:p>
      </dgm:t>
    </dgm:pt>
    <dgm:pt modelId="{4525DBED-723F-497D-8FB1-5DB021835A86}" type="sibTrans" cxnId="{80C848B9-DF6C-48A1-B289-9657C44C50AA}">
      <dgm:prSet/>
      <dgm:spPr/>
      <dgm:t>
        <a:bodyPr/>
        <a:lstStyle/>
        <a:p>
          <a:endParaRPr lang="en-US"/>
        </a:p>
      </dgm:t>
    </dgm:pt>
    <dgm:pt modelId="{AF2BA1D4-268F-4D99-B76E-F7640EAB964E}">
      <dgm:prSet phldrT="[Text]"/>
      <dgm:spPr/>
      <dgm:t>
        <a:bodyPr/>
        <a:lstStyle/>
        <a:p>
          <a:r>
            <a:rPr lang="en-US" dirty="0" err="1"/>
            <a:t>TotalCharges</a:t>
          </a:r>
          <a:endParaRPr lang="en-US" dirty="0"/>
        </a:p>
      </dgm:t>
    </dgm:pt>
    <dgm:pt modelId="{2B808EB1-20BC-4262-9FD4-CB934DFE1433}" type="parTrans" cxnId="{8F488693-4087-4AE4-B2E7-CA5279D98547}">
      <dgm:prSet/>
      <dgm:spPr/>
      <dgm:t>
        <a:bodyPr/>
        <a:lstStyle/>
        <a:p>
          <a:endParaRPr lang="en-US"/>
        </a:p>
      </dgm:t>
    </dgm:pt>
    <dgm:pt modelId="{BE5B0FA8-9C82-4B76-8E54-F7ED427B0914}" type="sibTrans" cxnId="{8F488693-4087-4AE4-B2E7-CA5279D98547}">
      <dgm:prSet/>
      <dgm:spPr/>
      <dgm:t>
        <a:bodyPr/>
        <a:lstStyle/>
        <a:p>
          <a:endParaRPr lang="en-US"/>
        </a:p>
      </dgm:t>
    </dgm:pt>
    <dgm:pt modelId="{F1A4BD1B-CB81-46DA-B3AF-6630FD88B306}">
      <dgm:prSet phldrT="[Text]"/>
      <dgm:spPr/>
      <dgm:t>
        <a:bodyPr/>
        <a:lstStyle/>
        <a:p>
          <a:r>
            <a:rPr lang="en-US" dirty="0"/>
            <a:t>The total amount charged to the customer</a:t>
          </a:r>
        </a:p>
      </dgm:t>
    </dgm:pt>
    <dgm:pt modelId="{5A79137F-031A-40ED-9E47-BAA9C762E084}" type="parTrans" cxnId="{4E3B850A-150D-4785-9624-7023111D816A}">
      <dgm:prSet/>
      <dgm:spPr/>
      <dgm:t>
        <a:bodyPr/>
        <a:lstStyle/>
        <a:p>
          <a:endParaRPr lang="en-US"/>
        </a:p>
      </dgm:t>
    </dgm:pt>
    <dgm:pt modelId="{2E74FBDE-88E0-4A54-A738-1CDBC37C3822}" type="sibTrans" cxnId="{4E3B850A-150D-4785-9624-7023111D816A}">
      <dgm:prSet/>
      <dgm:spPr/>
      <dgm:t>
        <a:bodyPr/>
        <a:lstStyle/>
        <a:p>
          <a:endParaRPr lang="en-US"/>
        </a:p>
      </dgm:t>
    </dgm:pt>
    <dgm:pt modelId="{65F6B597-37B2-41E7-93F6-056C8E604DB2}">
      <dgm:prSet phldrT="[Text]"/>
      <dgm:spPr/>
      <dgm:t>
        <a:bodyPr/>
        <a:lstStyle/>
        <a:p>
          <a:r>
            <a:rPr lang="en-US" dirty="0"/>
            <a:t>Churn</a:t>
          </a:r>
        </a:p>
      </dgm:t>
    </dgm:pt>
    <dgm:pt modelId="{1E3B68CB-CC5D-4310-8BF0-24ACB5203C52}" type="parTrans" cxnId="{BA3D4092-73F0-40A3-924B-E90A804E9303}">
      <dgm:prSet/>
      <dgm:spPr/>
      <dgm:t>
        <a:bodyPr/>
        <a:lstStyle/>
        <a:p>
          <a:endParaRPr lang="en-US"/>
        </a:p>
      </dgm:t>
    </dgm:pt>
    <dgm:pt modelId="{70603C52-06D8-4C22-AE8E-05E341FD6CB1}" type="sibTrans" cxnId="{BA3D4092-73F0-40A3-924B-E90A804E9303}">
      <dgm:prSet/>
      <dgm:spPr/>
      <dgm:t>
        <a:bodyPr/>
        <a:lstStyle/>
        <a:p>
          <a:endParaRPr lang="en-US"/>
        </a:p>
      </dgm:t>
    </dgm:pt>
    <dgm:pt modelId="{98087AB3-66E5-4D22-B20C-9011F3953309}">
      <dgm:prSet phldrT="[Text]"/>
      <dgm:spPr/>
      <dgm:t>
        <a:bodyPr/>
        <a:lstStyle/>
        <a:p>
          <a:r>
            <a:rPr lang="en-US" dirty="0"/>
            <a:t>Whether the customer churned or not</a:t>
          </a:r>
        </a:p>
      </dgm:t>
    </dgm:pt>
    <dgm:pt modelId="{86148243-3FBE-4F66-B787-5B6D9D5CA5CB}" type="parTrans" cxnId="{3490A95D-4D93-4F4E-A483-EB88EB1A0A55}">
      <dgm:prSet/>
      <dgm:spPr/>
      <dgm:t>
        <a:bodyPr/>
        <a:lstStyle/>
        <a:p>
          <a:endParaRPr lang="en-US"/>
        </a:p>
      </dgm:t>
    </dgm:pt>
    <dgm:pt modelId="{6058B0CB-614B-4858-A3B5-12C31AF4BE91}" type="sibTrans" cxnId="{3490A95D-4D93-4F4E-A483-EB88EB1A0A55}">
      <dgm:prSet/>
      <dgm:spPr/>
      <dgm:t>
        <a:bodyPr/>
        <a:lstStyle/>
        <a:p>
          <a:endParaRPr lang="en-US"/>
        </a:p>
      </dgm:t>
    </dgm:pt>
    <dgm:pt modelId="{DD4E4EC6-03EB-4736-B6A4-FA6E3C0E8473}" type="pres">
      <dgm:prSet presAssocID="{345871CB-A9CC-4CB8-A72A-2CDA3CB39227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15252D41-DF28-4F8D-AA8A-469953866B88}" type="pres">
      <dgm:prSet presAssocID="{14A87CA7-FA90-40C4-8739-0D8C5CEEBD11}" presName="composite" presStyleCnt="0"/>
      <dgm:spPr/>
    </dgm:pt>
    <dgm:pt modelId="{E84BF768-7680-4BD3-AC0D-7CC82CF57742}" type="pres">
      <dgm:prSet presAssocID="{14A87CA7-FA90-40C4-8739-0D8C5CEEBD11}" presName="FirstChild" presStyleLbl="revTx" presStyleIdx="0" presStyleCnt="14">
        <dgm:presLayoutVars>
          <dgm:chMax val="0"/>
          <dgm:chPref val="0"/>
          <dgm:bulletEnabled val="1"/>
        </dgm:presLayoutVars>
      </dgm:prSet>
      <dgm:spPr/>
    </dgm:pt>
    <dgm:pt modelId="{A37A9319-1F9C-46D1-884A-543F1751778A}" type="pres">
      <dgm:prSet presAssocID="{14A87CA7-FA90-40C4-8739-0D8C5CEEBD11}" presName="Parent" presStyleLbl="alignNode1" presStyleIdx="0" presStyleCnt="14">
        <dgm:presLayoutVars>
          <dgm:chMax val="3"/>
          <dgm:chPref val="3"/>
          <dgm:bulletEnabled val="1"/>
        </dgm:presLayoutVars>
      </dgm:prSet>
      <dgm:spPr/>
    </dgm:pt>
    <dgm:pt modelId="{7DB0241F-39C4-4893-B0F3-7AC89D305782}" type="pres">
      <dgm:prSet presAssocID="{14A87CA7-FA90-40C4-8739-0D8C5CEEBD11}" presName="Accent" presStyleLbl="parChTrans1D1" presStyleIdx="0" presStyleCnt="14"/>
      <dgm:spPr/>
    </dgm:pt>
    <dgm:pt modelId="{961947FA-2EC4-4B3F-8F86-92E574273139}" type="pres">
      <dgm:prSet presAssocID="{807A912A-A305-4EB5-B1B3-A24BB28B38E9}" presName="sibTrans" presStyleCnt="0"/>
      <dgm:spPr/>
    </dgm:pt>
    <dgm:pt modelId="{B211A8A2-62B1-4D5C-979D-562EADE8D872}" type="pres">
      <dgm:prSet presAssocID="{18A1DE71-DECB-4A48-A48E-4FB51BEEF9F0}" presName="composite" presStyleCnt="0"/>
      <dgm:spPr/>
    </dgm:pt>
    <dgm:pt modelId="{B7C53563-BD43-43A8-AB54-0490FEA55D17}" type="pres">
      <dgm:prSet presAssocID="{18A1DE71-DECB-4A48-A48E-4FB51BEEF9F0}" presName="FirstChild" presStyleLbl="revTx" presStyleIdx="1" presStyleCnt="14">
        <dgm:presLayoutVars>
          <dgm:chMax val="0"/>
          <dgm:chPref val="0"/>
          <dgm:bulletEnabled val="1"/>
        </dgm:presLayoutVars>
      </dgm:prSet>
      <dgm:spPr/>
    </dgm:pt>
    <dgm:pt modelId="{F3640121-B043-41B0-B6B2-63866BF6A00B}" type="pres">
      <dgm:prSet presAssocID="{18A1DE71-DECB-4A48-A48E-4FB51BEEF9F0}" presName="Parent" presStyleLbl="alignNode1" presStyleIdx="1" presStyleCnt="14">
        <dgm:presLayoutVars>
          <dgm:chMax val="3"/>
          <dgm:chPref val="3"/>
          <dgm:bulletEnabled val="1"/>
        </dgm:presLayoutVars>
      </dgm:prSet>
      <dgm:spPr/>
    </dgm:pt>
    <dgm:pt modelId="{FB0E24BE-2B2F-44EF-B142-4EFC41ECF746}" type="pres">
      <dgm:prSet presAssocID="{18A1DE71-DECB-4A48-A48E-4FB51BEEF9F0}" presName="Accent" presStyleLbl="parChTrans1D1" presStyleIdx="1" presStyleCnt="14"/>
      <dgm:spPr/>
    </dgm:pt>
    <dgm:pt modelId="{C58F4C6E-E82C-4A38-86D5-C1AC26D08AC8}" type="pres">
      <dgm:prSet presAssocID="{F9264EC4-7C8B-4135-8E71-5C0DD63AE7B1}" presName="sibTrans" presStyleCnt="0"/>
      <dgm:spPr/>
    </dgm:pt>
    <dgm:pt modelId="{D9E0F556-2A34-4810-95FE-FE687CA77523}" type="pres">
      <dgm:prSet presAssocID="{467B3EC0-21C2-4854-92FF-DC869FEE7E2F}" presName="composite" presStyleCnt="0"/>
      <dgm:spPr/>
    </dgm:pt>
    <dgm:pt modelId="{7CD6A948-A0FD-47E3-8A02-46982AE5FE3C}" type="pres">
      <dgm:prSet presAssocID="{467B3EC0-21C2-4854-92FF-DC869FEE7E2F}" presName="FirstChild" presStyleLbl="revTx" presStyleIdx="2" presStyleCnt="14">
        <dgm:presLayoutVars>
          <dgm:chMax val="0"/>
          <dgm:chPref val="0"/>
          <dgm:bulletEnabled val="1"/>
        </dgm:presLayoutVars>
      </dgm:prSet>
      <dgm:spPr/>
    </dgm:pt>
    <dgm:pt modelId="{5DC67E2A-B569-4614-97A2-9FD3631F7F6C}" type="pres">
      <dgm:prSet presAssocID="{467B3EC0-21C2-4854-92FF-DC869FEE7E2F}" presName="Parent" presStyleLbl="alignNode1" presStyleIdx="2" presStyleCnt="14">
        <dgm:presLayoutVars>
          <dgm:chMax val="3"/>
          <dgm:chPref val="3"/>
          <dgm:bulletEnabled val="1"/>
        </dgm:presLayoutVars>
      </dgm:prSet>
      <dgm:spPr/>
    </dgm:pt>
    <dgm:pt modelId="{E062C90D-090A-4076-BC12-2D3DE99882C2}" type="pres">
      <dgm:prSet presAssocID="{467B3EC0-21C2-4854-92FF-DC869FEE7E2F}" presName="Accent" presStyleLbl="parChTrans1D1" presStyleIdx="2" presStyleCnt="14"/>
      <dgm:spPr/>
    </dgm:pt>
    <dgm:pt modelId="{EF8B96FC-4A74-4330-A7AA-1333D09F4BFA}" type="pres">
      <dgm:prSet presAssocID="{224F50F1-9A39-446A-AFAE-31A8CF24B703}" presName="sibTrans" presStyleCnt="0"/>
      <dgm:spPr/>
    </dgm:pt>
    <dgm:pt modelId="{A50F632A-F3BA-4595-874F-D5BF6F60D74B}" type="pres">
      <dgm:prSet presAssocID="{DF58DBC4-E699-43A3-AAED-AA694FA8DDD1}" presName="composite" presStyleCnt="0"/>
      <dgm:spPr/>
    </dgm:pt>
    <dgm:pt modelId="{AC7C5BCA-AFB7-4AED-B7CC-D35E84C5375D}" type="pres">
      <dgm:prSet presAssocID="{DF58DBC4-E699-43A3-AAED-AA694FA8DDD1}" presName="FirstChild" presStyleLbl="revTx" presStyleIdx="3" presStyleCnt="14">
        <dgm:presLayoutVars>
          <dgm:chMax val="0"/>
          <dgm:chPref val="0"/>
          <dgm:bulletEnabled val="1"/>
        </dgm:presLayoutVars>
      </dgm:prSet>
      <dgm:spPr/>
    </dgm:pt>
    <dgm:pt modelId="{0D2AB9B3-DA3A-4605-89A9-47D3AF2EF8A6}" type="pres">
      <dgm:prSet presAssocID="{DF58DBC4-E699-43A3-AAED-AA694FA8DDD1}" presName="Parent" presStyleLbl="alignNode1" presStyleIdx="3" presStyleCnt="14">
        <dgm:presLayoutVars>
          <dgm:chMax val="3"/>
          <dgm:chPref val="3"/>
          <dgm:bulletEnabled val="1"/>
        </dgm:presLayoutVars>
      </dgm:prSet>
      <dgm:spPr/>
    </dgm:pt>
    <dgm:pt modelId="{19B73C75-F596-4F1C-9046-270749242D59}" type="pres">
      <dgm:prSet presAssocID="{DF58DBC4-E699-43A3-AAED-AA694FA8DDD1}" presName="Accent" presStyleLbl="parChTrans1D1" presStyleIdx="3" presStyleCnt="14"/>
      <dgm:spPr/>
    </dgm:pt>
    <dgm:pt modelId="{F9487DD1-C058-42B4-9D9C-0C54403E8CA4}" type="pres">
      <dgm:prSet presAssocID="{5309D939-F762-480C-9D2F-41014B03B233}" presName="sibTrans" presStyleCnt="0"/>
      <dgm:spPr/>
    </dgm:pt>
    <dgm:pt modelId="{CF0681C9-F8C5-45CE-84E4-A4C98D340B7A}" type="pres">
      <dgm:prSet presAssocID="{A072CE19-DFC1-4CBD-ADD3-1C5B55B54FA8}" presName="composite" presStyleCnt="0"/>
      <dgm:spPr/>
    </dgm:pt>
    <dgm:pt modelId="{FD03008B-A421-4304-AA1E-EFC352DA60C0}" type="pres">
      <dgm:prSet presAssocID="{A072CE19-DFC1-4CBD-ADD3-1C5B55B54FA8}" presName="FirstChild" presStyleLbl="revTx" presStyleIdx="4" presStyleCnt="14">
        <dgm:presLayoutVars>
          <dgm:chMax val="0"/>
          <dgm:chPref val="0"/>
          <dgm:bulletEnabled val="1"/>
        </dgm:presLayoutVars>
      </dgm:prSet>
      <dgm:spPr/>
    </dgm:pt>
    <dgm:pt modelId="{51108BCB-FFAE-4E3B-BB38-2BE13F86C216}" type="pres">
      <dgm:prSet presAssocID="{A072CE19-DFC1-4CBD-ADD3-1C5B55B54FA8}" presName="Parent" presStyleLbl="alignNode1" presStyleIdx="4" presStyleCnt="14">
        <dgm:presLayoutVars>
          <dgm:chMax val="3"/>
          <dgm:chPref val="3"/>
          <dgm:bulletEnabled val="1"/>
        </dgm:presLayoutVars>
      </dgm:prSet>
      <dgm:spPr/>
    </dgm:pt>
    <dgm:pt modelId="{F59E4B66-B561-44DA-A17B-94115ADFEB30}" type="pres">
      <dgm:prSet presAssocID="{A072CE19-DFC1-4CBD-ADD3-1C5B55B54FA8}" presName="Accent" presStyleLbl="parChTrans1D1" presStyleIdx="4" presStyleCnt="14"/>
      <dgm:spPr/>
    </dgm:pt>
    <dgm:pt modelId="{F853477F-DABE-405E-90DB-D97B84442748}" type="pres">
      <dgm:prSet presAssocID="{12E75818-98F9-4F22-89B9-DCB6489FD08C}" presName="sibTrans" presStyleCnt="0"/>
      <dgm:spPr/>
    </dgm:pt>
    <dgm:pt modelId="{37F770C5-F361-456A-B528-F59A1713FEFB}" type="pres">
      <dgm:prSet presAssocID="{0DD01A0D-7F62-4917-A9A0-8D175933B08A}" presName="composite" presStyleCnt="0"/>
      <dgm:spPr/>
    </dgm:pt>
    <dgm:pt modelId="{FDAEB6A7-AF06-47E2-9EB2-892F061AC917}" type="pres">
      <dgm:prSet presAssocID="{0DD01A0D-7F62-4917-A9A0-8D175933B08A}" presName="FirstChild" presStyleLbl="revTx" presStyleIdx="5" presStyleCnt="14">
        <dgm:presLayoutVars>
          <dgm:chMax val="0"/>
          <dgm:chPref val="0"/>
          <dgm:bulletEnabled val="1"/>
        </dgm:presLayoutVars>
      </dgm:prSet>
      <dgm:spPr/>
    </dgm:pt>
    <dgm:pt modelId="{846B8F77-47A9-4A3E-A1EB-406D08B339D6}" type="pres">
      <dgm:prSet presAssocID="{0DD01A0D-7F62-4917-A9A0-8D175933B08A}" presName="Parent" presStyleLbl="alignNode1" presStyleIdx="5" presStyleCnt="14">
        <dgm:presLayoutVars>
          <dgm:chMax val="3"/>
          <dgm:chPref val="3"/>
          <dgm:bulletEnabled val="1"/>
        </dgm:presLayoutVars>
      </dgm:prSet>
      <dgm:spPr/>
    </dgm:pt>
    <dgm:pt modelId="{7F6715EB-38CC-40FE-B2AC-84E4EC51C846}" type="pres">
      <dgm:prSet presAssocID="{0DD01A0D-7F62-4917-A9A0-8D175933B08A}" presName="Accent" presStyleLbl="parChTrans1D1" presStyleIdx="5" presStyleCnt="14"/>
      <dgm:spPr/>
    </dgm:pt>
    <dgm:pt modelId="{392FF6E3-60BC-47F2-B174-29BBF1151730}" type="pres">
      <dgm:prSet presAssocID="{7755E64A-C3D3-40D3-983A-68C2D1F0DCF9}" presName="sibTrans" presStyleCnt="0"/>
      <dgm:spPr/>
    </dgm:pt>
    <dgm:pt modelId="{6C44F0C0-D466-4C01-84ED-5E7039297979}" type="pres">
      <dgm:prSet presAssocID="{C06DBAE3-ECFF-4D9C-B880-89B720E22398}" presName="composite" presStyleCnt="0"/>
      <dgm:spPr/>
    </dgm:pt>
    <dgm:pt modelId="{1BA09146-E75E-446D-AF53-070C0F96C948}" type="pres">
      <dgm:prSet presAssocID="{C06DBAE3-ECFF-4D9C-B880-89B720E22398}" presName="FirstChild" presStyleLbl="revTx" presStyleIdx="6" presStyleCnt="14">
        <dgm:presLayoutVars>
          <dgm:chMax val="0"/>
          <dgm:chPref val="0"/>
          <dgm:bulletEnabled val="1"/>
        </dgm:presLayoutVars>
      </dgm:prSet>
      <dgm:spPr/>
    </dgm:pt>
    <dgm:pt modelId="{11DE1CA1-E171-4FEC-B3AF-02B3D10E692C}" type="pres">
      <dgm:prSet presAssocID="{C06DBAE3-ECFF-4D9C-B880-89B720E22398}" presName="Parent" presStyleLbl="alignNode1" presStyleIdx="6" presStyleCnt="14">
        <dgm:presLayoutVars>
          <dgm:chMax val="3"/>
          <dgm:chPref val="3"/>
          <dgm:bulletEnabled val="1"/>
        </dgm:presLayoutVars>
      </dgm:prSet>
      <dgm:spPr/>
    </dgm:pt>
    <dgm:pt modelId="{6BCADABD-C108-4932-93F6-03E4E5F0A84F}" type="pres">
      <dgm:prSet presAssocID="{C06DBAE3-ECFF-4D9C-B880-89B720E22398}" presName="Accent" presStyleLbl="parChTrans1D1" presStyleIdx="6" presStyleCnt="14"/>
      <dgm:spPr/>
    </dgm:pt>
    <dgm:pt modelId="{6F0A6582-C6EA-424C-A393-4ABD55749930}" type="pres">
      <dgm:prSet presAssocID="{073FD069-F5A8-4967-AE04-EEFEE8538662}" presName="sibTrans" presStyleCnt="0"/>
      <dgm:spPr/>
    </dgm:pt>
    <dgm:pt modelId="{CA537FBB-D4C2-4E8C-9FBA-52501DE165F9}" type="pres">
      <dgm:prSet presAssocID="{87B4BD3D-1E0C-415E-A47A-C608C9FD23B3}" presName="composite" presStyleCnt="0"/>
      <dgm:spPr/>
    </dgm:pt>
    <dgm:pt modelId="{18A6339E-9EFA-4447-BC6E-BC3E335D8B59}" type="pres">
      <dgm:prSet presAssocID="{87B4BD3D-1E0C-415E-A47A-C608C9FD23B3}" presName="FirstChild" presStyleLbl="revTx" presStyleIdx="7" presStyleCnt="14">
        <dgm:presLayoutVars>
          <dgm:chMax val="0"/>
          <dgm:chPref val="0"/>
          <dgm:bulletEnabled val="1"/>
        </dgm:presLayoutVars>
      </dgm:prSet>
      <dgm:spPr/>
    </dgm:pt>
    <dgm:pt modelId="{88F842FF-25BA-4E98-A3F8-4AA8BFE127F7}" type="pres">
      <dgm:prSet presAssocID="{87B4BD3D-1E0C-415E-A47A-C608C9FD23B3}" presName="Parent" presStyleLbl="alignNode1" presStyleIdx="7" presStyleCnt="14">
        <dgm:presLayoutVars>
          <dgm:chMax val="3"/>
          <dgm:chPref val="3"/>
          <dgm:bulletEnabled val="1"/>
        </dgm:presLayoutVars>
      </dgm:prSet>
      <dgm:spPr/>
    </dgm:pt>
    <dgm:pt modelId="{9C4651DD-3AB9-4162-B5CE-6D470149E4F2}" type="pres">
      <dgm:prSet presAssocID="{87B4BD3D-1E0C-415E-A47A-C608C9FD23B3}" presName="Accent" presStyleLbl="parChTrans1D1" presStyleIdx="7" presStyleCnt="14"/>
      <dgm:spPr/>
    </dgm:pt>
    <dgm:pt modelId="{70C30453-E531-4C23-9C76-35E0EB3D698D}" type="pres">
      <dgm:prSet presAssocID="{ED202CA8-6150-4ABA-A608-8F47022402FF}" presName="sibTrans" presStyleCnt="0"/>
      <dgm:spPr/>
    </dgm:pt>
    <dgm:pt modelId="{4216AEF2-0CB3-4AF4-AAA5-A966A68F4AAC}" type="pres">
      <dgm:prSet presAssocID="{0003E915-8809-46A1-ADC9-C857AFB93B56}" presName="composite" presStyleCnt="0"/>
      <dgm:spPr/>
    </dgm:pt>
    <dgm:pt modelId="{DB7F27E2-A3EB-470A-98B1-B0BFAB8007FE}" type="pres">
      <dgm:prSet presAssocID="{0003E915-8809-46A1-ADC9-C857AFB93B56}" presName="FirstChild" presStyleLbl="revTx" presStyleIdx="8" presStyleCnt="14">
        <dgm:presLayoutVars>
          <dgm:chMax val="0"/>
          <dgm:chPref val="0"/>
          <dgm:bulletEnabled val="1"/>
        </dgm:presLayoutVars>
      </dgm:prSet>
      <dgm:spPr/>
    </dgm:pt>
    <dgm:pt modelId="{12070B4D-0A85-49AC-B917-9F3387EA718B}" type="pres">
      <dgm:prSet presAssocID="{0003E915-8809-46A1-ADC9-C857AFB93B56}" presName="Parent" presStyleLbl="alignNode1" presStyleIdx="8" presStyleCnt="14">
        <dgm:presLayoutVars>
          <dgm:chMax val="3"/>
          <dgm:chPref val="3"/>
          <dgm:bulletEnabled val="1"/>
        </dgm:presLayoutVars>
      </dgm:prSet>
      <dgm:spPr/>
    </dgm:pt>
    <dgm:pt modelId="{25BCF47D-0292-4842-B50F-D93FFF7E2E11}" type="pres">
      <dgm:prSet presAssocID="{0003E915-8809-46A1-ADC9-C857AFB93B56}" presName="Accent" presStyleLbl="parChTrans1D1" presStyleIdx="8" presStyleCnt="14"/>
      <dgm:spPr/>
    </dgm:pt>
    <dgm:pt modelId="{9D122EF3-325E-4D4C-99B1-E64ABBCBEF0D}" type="pres">
      <dgm:prSet presAssocID="{D33952E5-F650-4489-84ED-AFCDA4B14B6F}" presName="sibTrans" presStyleCnt="0"/>
      <dgm:spPr/>
    </dgm:pt>
    <dgm:pt modelId="{5C844B5A-61F6-4532-BDDB-D33E191C088E}" type="pres">
      <dgm:prSet presAssocID="{D1D987BF-6BBC-4ABB-9F01-4ACD1D904B2C}" presName="composite" presStyleCnt="0"/>
      <dgm:spPr/>
    </dgm:pt>
    <dgm:pt modelId="{6D1AEFF8-4E54-4825-938F-31247AA8994E}" type="pres">
      <dgm:prSet presAssocID="{D1D987BF-6BBC-4ABB-9F01-4ACD1D904B2C}" presName="FirstChild" presStyleLbl="revTx" presStyleIdx="9" presStyleCnt="14">
        <dgm:presLayoutVars>
          <dgm:chMax val="0"/>
          <dgm:chPref val="0"/>
          <dgm:bulletEnabled val="1"/>
        </dgm:presLayoutVars>
      </dgm:prSet>
      <dgm:spPr/>
    </dgm:pt>
    <dgm:pt modelId="{6B725987-B7D3-42A7-AB90-325E936A0645}" type="pres">
      <dgm:prSet presAssocID="{D1D987BF-6BBC-4ABB-9F01-4ACD1D904B2C}" presName="Parent" presStyleLbl="alignNode1" presStyleIdx="9" presStyleCnt="14">
        <dgm:presLayoutVars>
          <dgm:chMax val="3"/>
          <dgm:chPref val="3"/>
          <dgm:bulletEnabled val="1"/>
        </dgm:presLayoutVars>
      </dgm:prSet>
      <dgm:spPr/>
    </dgm:pt>
    <dgm:pt modelId="{62711A3A-2B55-4BC7-8043-24E24887ED90}" type="pres">
      <dgm:prSet presAssocID="{D1D987BF-6BBC-4ABB-9F01-4ACD1D904B2C}" presName="Accent" presStyleLbl="parChTrans1D1" presStyleIdx="9" presStyleCnt="14"/>
      <dgm:spPr/>
    </dgm:pt>
    <dgm:pt modelId="{724CA346-4A3B-496D-9C4C-07218C3053E9}" type="pres">
      <dgm:prSet presAssocID="{55CAE5DC-6A4E-435B-9B67-6F6E1F2125EA}" presName="sibTrans" presStyleCnt="0"/>
      <dgm:spPr/>
    </dgm:pt>
    <dgm:pt modelId="{139DD028-26D8-474C-BB54-C57D63D62B82}" type="pres">
      <dgm:prSet presAssocID="{4F697C4C-9702-4D8D-BC3E-385B31156CB7}" presName="composite" presStyleCnt="0"/>
      <dgm:spPr/>
    </dgm:pt>
    <dgm:pt modelId="{1C2EEB85-AAFC-42F8-B81A-46ACB8D1BB0B}" type="pres">
      <dgm:prSet presAssocID="{4F697C4C-9702-4D8D-BC3E-385B31156CB7}" presName="FirstChild" presStyleLbl="revTx" presStyleIdx="10" presStyleCnt="14">
        <dgm:presLayoutVars>
          <dgm:chMax val="0"/>
          <dgm:chPref val="0"/>
          <dgm:bulletEnabled val="1"/>
        </dgm:presLayoutVars>
      </dgm:prSet>
      <dgm:spPr/>
    </dgm:pt>
    <dgm:pt modelId="{1D5EFA30-F551-43A9-B81B-2A935B9C74FB}" type="pres">
      <dgm:prSet presAssocID="{4F697C4C-9702-4D8D-BC3E-385B31156CB7}" presName="Parent" presStyleLbl="alignNode1" presStyleIdx="10" presStyleCnt="14">
        <dgm:presLayoutVars>
          <dgm:chMax val="3"/>
          <dgm:chPref val="3"/>
          <dgm:bulletEnabled val="1"/>
        </dgm:presLayoutVars>
      </dgm:prSet>
      <dgm:spPr/>
    </dgm:pt>
    <dgm:pt modelId="{7A12AA05-4778-49EF-BE0F-F6EBA39CA1CD}" type="pres">
      <dgm:prSet presAssocID="{4F697C4C-9702-4D8D-BC3E-385B31156CB7}" presName="Accent" presStyleLbl="parChTrans1D1" presStyleIdx="10" presStyleCnt="14"/>
      <dgm:spPr/>
    </dgm:pt>
    <dgm:pt modelId="{BC695F58-6954-4FAB-93EB-854D952B3321}" type="pres">
      <dgm:prSet presAssocID="{1481B7E5-04B3-49D1-8419-5CC1EF69AA82}" presName="sibTrans" presStyleCnt="0"/>
      <dgm:spPr/>
    </dgm:pt>
    <dgm:pt modelId="{9C49992A-80D3-4249-9FD1-638BB5DEA1C2}" type="pres">
      <dgm:prSet presAssocID="{9DB279F5-7842-419C-8BA2-FEEFE2504502}" presName="composite" presStyleCnt="0"/>
      <dgm:spPr/>
    </dgm:pt>
    <dgm:pt modelId="{45638A5E-E6DE-4F06-BA60-D8A9E528E008}" type="pres">
      <dgm:prSet presAssocID="{9DB279F5-7842-419C-8BA2-FEEFE2504502}" presName="FirstChild" presStyleLbl="revTx" presStyleIdx="11" presStyleCnt="14">
        <dgm:presLayoutVars>
          <dgm:chMax val="0"/>
          <dgm:chPref val="0"/>
          <dgm:bulletEnabled val="1"/>
        </dgm:presLayoutVars>
      </dgm:prSet>
      <dgm:spPr/>
    </dgm:pt>
    <dgm:pt modelId="{90372D8F-06AE-4DEF-A184-1ABAC4A8B71F}" type="pres">
      <dgm:prSet presAssocID="{9DB279F5-7842-419C-8BA2-FEEFE2504502}" presName="Parent" presStyleLbl="alignNode1" presStyleIdx="11" presStyleCnt="14">
        <dgm:presLayoutVars>
          <dgm:chMax val="3"/>
          <dgm:chPref val="3"/>
          <dgm:bulletEnabled val="1"/>
        </dgm:presLayoutVars>
      </dgm:prSet>
      <dgm:spPr/>
    </dgm:pt>
    <dgm:pt modelId="{4421EF2D-539D-47BD-BBF5-DF3DC93E52E7}" type="pres">
      <dgm:prSet presAssocID="{9DB279F5-7842-419C-8BA2-FEEFE2504502}" presName="Accent" presStyleLbl="parChTrans1D1" presStyleIdx="11" presStyleCnt="14"/>
      <dgm:spPr/>
    </dgm:pt>
    <dgm:pt modelId="{385A6A34-F0D9-46C5-8A3C-338C02981A3A}" type="pres">
      <dgm:prSet presAssocID="{52CB6729-923B-4AC6-A1A0-2C466AF40010}" presName="sibTrans" presStyleCnt="0"/>
      <dgm:spPr/>
    </dgm:pt>
    <dgm:pt modelId="{961E2B77-8937-40E6-97F2-B068526777AC}" type="pres">
      <dgm:prSet presAssocID="{AF2BA1D4-268F-4D99-B76E-F7640EAB964E}" presName="composite" presStyleCnt="0"/>
      <dgm:spPr/>
    </dgm:pt>
    <dgm:pt modelId="{928B8958-48FA-46BF-A5D9-2BEA78CDF7E2}" type="pres">
      <dgm:prSet presAssocID="{AF2BA1D4-268F-4D99-B76E-F7640EAB964E}" presName="FirstChild" presStyleLbl="revTx" presStyleIdx="12" presStyleCnt="14">
        <dgm:presLayoutVars>
          <dgm:chMax val="0"/>
          <dgm:chPref val="0"/>
          <dgm:bulletEnabled val="1"/>
        </dgm:presLayoutVars>
      </dgm:prSet>
      <dgm:spPr/>
    </dgm:pt>
    <dgm:pt modelId="{E9366F69-3484-417A-A5E7-AAB5439641FA}" type="pres">
      <dgm:prSet presAssocID="{AF2BA1D4-268F-4D99-B76E-F7640EAB964E}" presName="Parent" presStyleLbl="alignNode1" presStyleIdx="12" presStyleCnt="14">
        <dgm:presLayoutVars>
          <dgm:chMax val="3"/>
          <dgm:chPref val="3"/>
          <dgm:bulletEnabled val="1"/>
        </dgm:presLayoutVars>
      </dgm:prSet>
      <dgm:spPr/>
    </dgm:pt>
    <dgm:pt modelId="{D0326EC4-D5A5-4785-B2A0-CB2694952F90}" type="pres">
      <dgm:prSet presAssocID="{AF2BA1D4-268F-4D99-B76E-F7640EAB964E}" presName="Accent" presStyleLbl="parChTrans1D1" presStyleIdx="12" presStyleCnt="14"/>
      <dgm:spPr/>
    </dgm:pt>
    <dgm:pt modelId="{3CE6EDC4-35FB-40B9-BC4F-B5E60CCCF9E0}" type="pres">
      <dgm:prSet presAssocID="{BE5B0FA8-9C82-4B76-8E54-F7ED427B0914}" presName="sibTrans" presStyleCnt="0"/>
      <dgm:spPr/>
    </dgm:pt>
    <dgm:pt modelId="{7B0586F8-DCBF-4B31-BF25-C6EDAB3BD6B2}" type="pres">
      <dgm:prSet presAssocID="{65F6B597-37B2-41E7-93F6-056C8E604DB2}" presName="composite" presStyleCnt="0"/>
      <dgm:spPr/>
    </dgm:pt>
    <dgm:pt modelId="{9F235CBB-C3AF-49CC-9894-BDC116B4598A}" type="pres">
      <dgm:prSet presAssocID="{65F6B597-37B2-41E7-93F6-056C8E604DB2}" presName="FirstChild" presStyleLbl="revTx" presStyleIdx="13" presStyleCnt="14">
        <dgm:presLayoutVars>
          <dgm:chMax val="0"/>
          <dgm:chPref val="0"/>
          <dgm:bulletEnabled val="1"/>
        </dgm:presLayoutVars>
      </dgm:prSet>
      <dgm:spPr/>
    </dgm:pt>
    <dgm:pt modelId="{2F72A4B3-9E0A-4865-A13A-83850BA2C398}" type="pres">
      <dgm:prSet presAssocID="{65F6B597-37B2-41E7-93F6-056C8E604DB2}" presName="Parent" presStyleLbl="alignNode1" presStyleIdx="13" presStyleCnt="14">
        <dgm:presLayoutVars>
          <dgm:chMax val="3"/>
          <dgm:chPref val="3"/>
          <dgm:bulletEnabled val="1"/>
        </dgm:presLayoutVars>
      </dgm:prSet>
      <dgm:spPr/>
    </dgm:pt>
    <dgm:pt modelId="{5CB89ADC-5AFA-4B7E-82D8-C62EC75827F8}" type="pres">
      <dgm:prSet presAssocID="{65F6B597-37B2-41E7-93F6-056C8E604DB2}" presName="Accent" presStyleLbl="parChTrans1D1" presStyleIdx="13" presStyleCnt="14"/>
      <dgm:spPr/>
    </dgm:pt>
  </dgm:ptLst>
  <dgm:cxnLst>
    <dgm:cxn modelId="{CFEF1403-03CB-44B0-9DD6-B4B3D6008219}" type="presOf" srcId="{5BCCFEC4-2996-4EA7-8E14-19B066A90668}" destId="{E84BF768-7680-4BD3-AC0D-7CC82CF57742}" srcOrd="0" destOrd="0" presId="urn:microsoft.com/office/officeart/2011/layout/TabList"/>
    <dgm:cxn modelId="{6EC3A603-97A9-4D9B-AD77-8EDE51991041}" type="presOf" srcId="{BCE85F32-DEC5-4256-B4D9-9D9F93A16562}" destId="{FD03008B-A421-4304-AA1E-EFC352DA60C0}" srcOrd="0" destOrd="0" presId="urn:microsoft.com/office/officeart/2011/layout/TabList"/>
    <dgm:cxn modelId="{0CF72605-6D6F-4092-B59F-BCAB980BB429}" type="presOf" srcId="{E8CC92DF-7DED-4A87-886E-2C04B1ED1944}" destId="{7CD6A948-A0FD-47E3-8A02-46982AE5FE3C}" srcOrd="0" destOrd="0" presId="urn:microsoft.com/office/officeart/2011/layout/TabList"/>
    <dgm:cxn modelId="{4CD03B07-2022-4CE4-AC22-88E5D25A273D}" srcId="{0DD01A0D-7F62-4917-A9A0-8D175933B08A}" destId="{5046D788-E632-4107-B4BC-2397241580AF}" srcOrd="0" destOrd="0" parTransId="{6C063D56-7917-471F-971D-F43B0576A7A1}" sibTransId="{92D9DE01-4B08-4925-BD24-A250B9287A40}"/>
    <dgm:cxn modelId="{4E3B850A-150D-4785-9624-7023111D816A}" srcId="{AF2BA1D4-268F-4D99-B76E-F7640EAB964E}" destId="{F1A4BD1B-CB81-46DA-B3AF-6630FD88B306}" srcOrd="0" destOrd="0" parTransId="{5A79137F-031A-40ED-9E47-BAA9C762E084}" sibTransId="{2E74FBDE-88E0-4A54-A738-1CDBC37C3822}"/>
    <dgm:cxn modelId="{9798300B-7935-4E0A-AB96-DEB8FD5262F8}" srcId="{18A1DE71-DECB-4A48-A48E-4FB51BEEF9F0}" destId="{43755F56-52A1-4046-947E-1F1A347A526C}" srcOrd="0" destOrd="0" parTransId="{ABDCC4C3-B37C-44EA-8E46-8749012F9C28}" sibTransId="{33FA7CF3-42E0-4D77-A74F-D620F17E21EA}"/>
    <dgm:cxn modelId="{1AFEA90B-8420-487A-A866-A8D6FA198767}" type="presOf" srcId="{467B3EC0-21C2-4854-92FF-DC869FEE7E2F}" destId="{5DC67E2A-B569-4614-97A2-9FD3631F7F6C}" srcOrd="0" destOrd="0" presId="urn:microsoft.com/office/officeart/2011/layout/TabList"/>
    <dgm:cxn modelId="{D040480F-4F19-4053-9D45-38CCF66DBBFB}" type="presOf" srcId="{09191016-E836-4C3B-87AB-57774626FB78}" destId="{1BA09146-E75E-446D-AF53-070C0F96C948}" srcOrd="0" destOrd="0" presId="urn:microsoft.com/office/officeart/2011/layout/TabList"/>
    <dgm:cxn modelId="{0973A210-2A22-408E-A273-8DA70B072628}" type="presOf" srcId="{D1D83357-5546-42FC-9A19-BE2A67CEEDC4}" destId="{AC7C5BCA-AFB7-4AED-B7CC-D35E84C5375D}" srcOrd="0" destOrd="0" presId="urn:microsoft.com/office/officeart/2011/layout/TabList"/>
    <dgm:cxn modelId="{208D841F-3BA8-4135-8A71-BFF286EFACC2}" type="presOf" srcId="{BC1BD263-E7BA-4C96-9E48-868413368199}" destId="{1C2EEB85-AAFC-42F8-B81A-46ACB8D1BB0B}" srcOrd="0" destOrd="0" presId="urn:microsoft.com/office/officeart/2011/layout/TabList"/>
    <dgm:cxn modelId="{B51B5824-4DE8-4492-857A-0D1521D99756}" type="presOf" srcId="{B9ACEACA-08FF-42E2-B92D-A00C154A6393}" destId="{18A6339E-9EFA-4447-BC6E-BC3E335D8B59}" srcOrd="0" destOrd="0" presId="urn:microsoft.com/office/officeart/2011/layout/TabList"/>
    <dgm:cxn modelId="{FCF1DE2E-B56B-457E-B6EF-FE5170508914}" srcId="{345871CB-A9CC-4CB8-A72A-2CDA3CB39227}" destId="{C06DBAE3-ECFF-4D9C-B880-89B720E22398}" srcOrd="6" destOrd="0" parTransId="{623B93AB-B3AD-4F81-B06D-0DF500D9BEE0}" sibTransId="{073FD069-F5A8-4967-AE04-EEFEE8538662}"/>
    <dgm:cxn modelId="{C599653A-6903-4BA3-82D8-30AC14AF3F04}" type="presOf" srcId="{A072CE19-DFC1-4CBD-ADD3-1C5B55B54FA8}" destId="{51108BCB-FFAE-4E3B-BB38-2BE13F86C216}" srcOrd="0" destOrd="0" presId="urn:microsoft.com/office/officeart/2011/layout/TabList"/>
    <dgm:cxn modelId="{3490A95D-4D93-4F4E-A483-EB88EB1A0A55}" srcId="{65F6B597-37B2-41E7-93F6-056C8E604DB2}" destId="{98087AB3-66E5-4D22-B20C-9011F3953309}" srcOrd="0" destOrd="0" parTransId="{86148243-3FBE-4F66-B787-5B6D9D5CA5CB}" sibTransId="{6058B0CB-614B-4858-A3B5-12C31AF4BE91}"/>
    <dgm:cxn modelId="{41356A63-D28C-4549-AD28-A43453A96741}" type="presOf" srcId="{0003E915-8809-46A1-ADC9-C857AFB93B56}" destId="{12070B4D-0A85-49AC-B917-9F3387EA718B}" srcOrd="0" destOrd="0" presId="urn:microsoft.com/office/officeart/2011/layout/TabList"/>
    <dgm:cxn modelId="{FD952946-4685-4958-9D1B-A85F8812020A}" srcId="{87B4BD3D-1E0C-415E-A47A-C608C9FD23B3}" destId="{B9ACEACA-08FF-42E2-B92D-A00C154A6393}" srcOrd="0" destOrd="0" parTransId="{4F183A04-2014-4F28-95FB-80DBDD28ED59}" sibTransId="{159D7F05-31AA-48B0-AC93-7C45978DCC2A}"/>
    <dgm:cxn modelId="{3A68B366-8A91-45DD-9FA2-17912DCA80E7}" srcId="{345871CB-A9CC-4CB8-A72A-2CDA3CB39227}" destId="{DF58DBC4-E699-43A3-AAED-AA694FA8DDD1}" srcOrd="3" destOrd="0" parTransId="{2076B0FD-4A02-42EE-8A73-F3C1215EEBBA}" sibTransId="{5309D939-F762-480C-9D2F-41014B03B233}"/>
    <dgm:cxn modelId="{FDA33247-41A3-416E-8EA5-7EFBF5580D74}" srcId="{4F697C4C-9702-4D8D-BC3E-385B31156CB7}" destId="{BC1BD263-E7BA-4C96-9E48-868413368199}" srcOrd="0" destOrd="0" parTransId="{F94B57B6-D7D0-431D-8BB3-B92D87ECE511}" sibTransId="{3407E6CA-42D6-4399-8600-1DD6AFDADEC5}"/>
    <dgm:cxn modelId="{EDB56D47-4413-457E-A6EA-1F6122DBBA53}" srcId="{345871CB-A9CC-4CB8-A72A-2CDA3CB39227}" destId="{D1D987BF-6BBC-4ABB-9F01-4ACD1D904B2C}" srcOrd="9" destOrd="0" parTransId="{10CF2B81-91EC-47F9-BA8B-7431B1E64593}" sibTransId="{55CAE5DC-6A4E-435B-9B67-6F6E1F2125EA}"/>
    <dgm:cxn modelId="{4B7B0369-9372-4C92-96C4-D254897615AC}" type="presOf" srcId="{0DD01A0D-7F62-4917-A9A0-8D175933B08A}" destId="{846B8F77-47A9-4A3E-A1EB-406D08B339D6}" srcOrd="0" destOrd="0" presId="urn:microsoft.com/office/officeart/2011/layout/TabList"/>
    <dgm:cxn modelId="{8C3CA16C-3D8C-496E-9E0E-09A6E8AC8E14}" type="presOf" srcId="{43755F56-52A1-4046-947E-1F1A347A526C}" destId="{B7C53563-BD43-43A8-AB54-0490FEA55D17}" srcOrd="0" destOrd="0" presId="urn:microsoft.com/office/officeart/2011/layout/TabList"/>
    <dgm:cxn modelId="{4B804B4E-1AD9-4A05-B178-577EC7555A25}" type="presOf" srcId="{982C4161-7EDC-4011-8A4C-D00DEC49FF7A}" destId="{45638A5E-E6DE-4F06-BA60-D8A9E528E008}" srcOrd="0" destOrd="0" presId="urn:microsoft.com/office/officeart/2011/layout/TabList"/>
    <dgm:cxn modelId="{EE048870-A535-420E-B948-CA300B609181}" type="presOf" srcId="{345871CB-A9CC-4CB8-A72A-2CDA3CB39227}" destId="{DD4E4EC6-03EB-4736-B6A4-FA6E3C0E8473}" srcOrd="0" destOrd="0" presId="urn:microsoft.com/office/officeart/2011/layout/TabList"/>
    <dgm:cxn modelId="{D30E6971-AC4C-4259-8630-62355D9E91E8}" type="presOf" srcId="{14A87CA7-FA90-40C4-8739-0D8C5CEEBD11}" destId="{A37A9319-1F9C-46D1-884A-543F1751778A}" srcOrd="0" destOrd="0" presId="urn:microsoft.com/office/officeart/2011/layout/TabList"/>
    <dgm:cxn modelId="{3CC7557A-5047-4EDF-8413-4D0C624F98A5}" srcId="{0003E915-8809-46A1-ADC9-C857AFB93B56}" destId="{7E3E9578-C7DA-4BAC-B55C-EEA054C12DEB}" srcOrd="0" destOrd="0" parTransId="{2E17B0D5-84C3-4511-9EC8-F221D09213E4}" sibTransId="{E2286953-96AF-4296-8B54-A923D907A235}"/>
    <dgm:cxn modelId="{B2B0BD8B-1973-45FD-8D6A-B22D9B067E8F}" type="presOf" srcId="{65F6B597-37B2-41E7-93F6-056C8E604DB2}" destId="{2F72A4B3-9E0A-4865-A13A-83850BA2C398}" srcOrd="0" destOrd="0" presId="urn:microsoft.com/office/officeart/2011/layout/TabList"/>
    <dgm:cxn modelId="{FD77A48C-AC7C-4EB7-9789-41C384BEB633}" type="presOf" srcId="{4F697C4C-9702-4D8D-BC3E-385B31156CB7}" destId="{1D5EFA30-F551-43A9-B81B-2A935B9C74FB}" srcOrd="0" destOrd="0" presId="urn:microsoft.com/office/officeart/2011/layout/TabList"/>
    <dgm:cxn modelId="{BD284F8E-D3FB-4CAC-8A93-7ED3780D75BE}" srcId="{345871CB-A9CC-4CB8-A72A-2CDA3CB39227}" destId="{0003E915-8809-46A1-ADC9-C857AFB93B56}" srcOrd="8" destOrd="0" parTransId="{28FC3318-0FAC-4FE0-AD5B-0C604AAEA77A}" sibTransId="{D33952E5-F650-4489-84ED-AFCDA4B14B6F}"/>
    <dgm:cxn modelId="{2F25938E-ACBA-4D45-ADA9-5D0640DEE853}" type="presOf" srcId="{7E3E9578-C7DA-4BAC-B55C-EEA054C12DEB}" destId="{DB7F27E2-A3EB-470A-98B1-B0BFAB8007FE}" srcOrd="0" destOrd="0" presId="urn:microsoft.com/office/officeart/2011/layout/TabList"/>
    <dgm:cxn modelId="{31F7618F-1074-40D4-A46F-4521B8EF6F56}" type="presOf" srcId="{C06DBAE3-ECFF-4D9C-B880-89B720E22398}" destId="{11DE1CA1-E171-4FEC-B3AF-02B3D10E692C}" srcOrd="0" destOrd="0" presId="urn:microsoft.com/office/officeart/2011/layout/TabList"/>
    <dgm:cxn modelId="{BA3D4092-73F0-40A3-924B-E90A804E9303}" srcId="{345871CB-A9CC-4CB8-A72A-2CDA3CB39227}" destId="{65F6B597-37B2-41E7-93F6-056C8E604DB2}" srcOrd="13" destOrd="0" parTransId="{1E3B68CB-CC5D-4310-8BF0-24ACB5203C52}" sibTransId="{70603C52-06D8-4C22-AE8E-05E341FD6CB1}"/>
    <dgm:cxn modelId="{8F488693-4087-4AE4-B2E7-CA5279D98547}" srcId="{345871CB-A9CC-4CB8-A72A-2CDA3CB39227}" destId="{AF2BA1D4-268F-4D99-B76E-F7640EAB964E}" srcOrd="12" destOrd="0" parTransId="{2B808EB1-20BC-4262-9FD4-CB934DFE1433}" sibTransId="{BE5B0FA8-9C82-4B76-8E54-F7ED427B0914}"/>
    <dgm:cxn modelId="{D3E05B94-764B-4AEE-9D62-91DE83E7187A}" type="presOf" srcId="{AF2BA1D4-268F-4D99-B76E-F7640EAB964E}" destId="{E9366F69-3484-417A-A5E7-AAB5439641FA}" srcOrd="0" destOrd="0" presId="urn:microsoft.com/office/officeart/2011/layout/TabList"/>
    <dgm:cxn modelId="{FFD76399-0893-4964-ACD2-29A19F849775}" srcId="{DF58DBC4-E699-43A3-AAED-AA694FA8DDD1}" destId="{D1D83357-5546-42FC-9A19-BE2A67CEEDC4}" srcOrd="0" destOrd="0" parTransId="{3BF44EB6-F802-4B35-9340-5EEB5850F0CF}" sibTransId="{FEF264D6-65B8-4A38-97E5-C6B7AD9FEE20}"/>
    <dgm:cxn modelId="{8E78E399-B689-416F-A77C-5E2DA6314948}" type="presOf" srcId="{D1D987BF-6BBC-4ABB-9F01-4ACD1D904B2C}" destId="{6B725987-B7D3-42A7-AB90-325E936A0645}" srcOrd="0" destOrd="0" presId="urn:microsoft.com/office/officeart/2011/layout/TabList"/>
    <dgm:cxn modelId="{B461449B-91F7-43B1-A37F-4693E8778EA9}" srcId="{C06DBAE3-ECFF-4D9C-B880-89B720E22398}" destId="{09191016-E836-4C3B-87AB-57774626FB78}" srcOrd="0" destOrd="0" parTransId="{C5101FFC-3268-42C8-B206-9FE42C8649C8}" sibTransId="{03A5C109-5BD7-45DD-9064-0F15C4D30C39}"/>
    <dgm:cxn modelId="{ECEBCF9F-6A77-4621-8283-4E20AF66D516}" srcId="{345871CB-A9CC-4CB8-A72A-2CDA3CB39227}" destId="{4F697C4C-9702-4D8D-BC3E-385B31156CB7}" srcOrd="10" destOrd="0" parTransId="{919947AE-DD01-47EC-B20D-D8A85B99475E}" sibTransId="{1481B7E5-04B3-49D1-8419-5CC1EF69AA82}"/>
    <dgm:cxn modelId="{66DC54A5-EDFD-4832-83A5-2F5A94DD6E6E}" type="presOf" srcId="{98087AB3-66E5-4D22-B20C-9011F3953309}" destId="{9F235CBB-C3AF-49CC-9894-BDC116B4598A}" srcOrd="0" destOrd="0" presId="urn:microsoft.com/office/officeart/2011/layout/TabList"/>
    <dgm:cxn modelId="{D15DDCAB-1AB4-4851-AE7F-14A60F1C642B}" type="presOf" srcId="{9DB279F5-7842-419C-8BA2-FEEFE2504502}" destId="{90372D8F-06AE-4DEF-A184-1ABAC4A8B71F}" srcOrd="0" destOrd="0" presId="urn:microsoft.com/office/officeart/2011/layout/TabList"/>
    <dgm:cxn modelId="{6BAFE8AF-D4C0-47CB-B385-AE1747197BCB}" type="presOf" srcId="{DF58DBC4-E699-43A3-AAED-AA694FA8DDD1}" destId="{0D2AB9B3-DA3A-4605-89A9-47D3AF2EF8A6}" srcOrd="0" destOrd="0" presId="urn:microsoft.com/office/officeart/2011/layout/TabList"/>
    <dgm:cxn modelId="{039FF7B2-07E2-431E-B1B7-B0809C7A2304}" srcId="{14A87CA7-FA90-40C4-8739-0D8C5CEEBD11}" destId="{5BCCFEC4-2996-4EA7-8E14-19B066A90668}" srcOrd="0" destOrd="0" parTransId="{AD8F5DDD-DE2F-461A-BD73-330787A8F7EE}" sibTransId="{D3F3386F-61C9-4067-8CA9-9355630FDB3F}"/>
    <dgm:cxn modelId="{D6DD44B5-191E-46AD-B5CE-0A4F1C8026B5}" type="presOf" srcId="{EBFAEFB4-BC1F-4EF9-A38B-8EF517DEEF06}" destId="{6D1AEFF8-4E54-4825-938F-31247AA8994E}" srcOrd="0" destOrd="0" presId="urn:microsoft.com/office/officeart/2011/layout/TabList"/>
    <dgm:cxn modelId="{98947EB7-D2D2-47AD-AEB8-7F692D729006}" srcId="{345871CB-A9CC-4CB8-A72A-2CDA3CB39227}" destId="{467B3EC0-21C2-4854-92FF-DC869FEE7E2F}" srcOrd="2" destOrd="0" parTransId="{353F0B0C-1517-49F1-9BB6-ED33AA76CEB9}" sibTransId="{224F50F1-9A39-446A-AFAE-31A8CF24B703}"/>
    <dgm:cxn modelId="{A8DD8BB7-E53F-478F-8734-9CA5C2EA65F4}" srcId="{345871CB-A9CC-4CB8-A72A-2CDA3CB39227}" destId="{18A1DE71-DECB-4A48-A48E-4FB51BEEF9F0}" srcOrd="1" destOrd="0" parTransId="{04B6CF5C-FC7C-4BE8-9B0B-A2B1A9BC5607}" sibTransId="{F9264EC4-7C8B-4135-8E71-5C0DD63AE7B1}"/>
    <dgm:cxn modelId="{80C848B9-DF6C-48A1-B289-9657C44C50AA}" srcId="{9DB279F5-7842-419C-8BA2-FEEFE2504502}" destId="{982C4161-7EDC-4011-8A4C-D00DEC49FF7A}" srcOrd="0" destOrd="0" parTransId="{82EABDAC-5DEA-45AE-B9B8-81F9642217E5}" sibTransId="{4525DBED-723F-497D-8FB1-5DB021835A86}"/>
    <dgm:cxn modelId="{483A17BB-254D-4189-A110-47937B5F7D39}" srcId="{467B3EC0-21C2-4854-92FF-DC869FEE7E2F}" destId="{E8CC92DF-7DED-4A87-886E-2C04B1ED1944}" srcOrd="0" destOrd="0" parTransId="{63680A16-505A-4C74-B50E-3AC59FA68C15}" sibTransId="{2EDD2C59-924B-4CE6-8A72-00DC21A36669}"/>
    <dgm:cxn modelId="{177AA1C5-4DAB-4FA2-82EB-23A59A80CEAC}" srcId="{345871CB-A9CC-4CB8-A72A-2CDA3CB39227}" destId="{0DD01A0D-7F62-4917-A9A0-8D175933B08A}" srcOrd="5" destOrd="0" parTransId="{F53AAD6D-86A1-4B63-A85B-59ACAD719469}" sibTransId="{7755E64A-C3D3-40D3-983A-68C2D1F0DCF9}"/>
    <dgm:cxn modelId="{37B973CD-4092-430A-A2BA-23877464BA1D}" srcId="{345871CB-A9CC-4CB8-A72A-2CDA3CB39227}" destId="{9DB279F5-7842-419C-8BA2-FEEFE2504502}" srcOrd="11" destOrd="0" parTransId="{1A6A1516-5082-48C4-ABC0-A76F83E7BD20}" sibTransId="{52CB6729-923B-4AC6-A1A0-2C466AF40010}"/>
    <dgm:cxn modelId="{629908CF-FDC1-48E8-B433-F56AA572350C}" srcId="{D1D987BF-6BBC-4ABB-9F01-4ACD1D904B2C}" destId="{EBFAEFB4-BC1F-4EF9-A38B-8EF517DEEF06}" srcOrd="0" destOrd="0" parTransId="{B894A193-D4BB-48FE-A602-6DE82DD8A431}" sibTransId="{793F627C-3D38-4FE0-BE59-ACC4A6E461DF}"/>
    <dgm:cxn modelId="{9BDDD6CF-A5ED-43E7-B633-307FC2ED8C28}" type="presOf" srcId="{18A1DE71-DECB-4A48-A48E-4FB51BEEF9F0}" destId="{F3640121-B043-41B0-B6B2-63866BF6A00B}" srcOrd="0" destOrd="0" presId="urn:microsoft.com/office/officeart/2011/layout/TabList"/>
    <dgm:cxn modelId="{235189D4-DF33-40F2-B589-ED757CBBB5EB}" srcId="{345871CB-A9CC-4CB8-A72A-2CDA3CB39227}" destId="{A072CE19-DFC1-4CBD-ADD3-1C5B55B54FA8}" srcOrd="4" destOrd="0" parTransId="{28CA3C6C-3550-4178-8F21-E4607951C3B2}" sibTransId="{12E75818-98F9-4F22-89B9-DCB6489FD08C}"/>
    <dgm:cxn modelId="{AAE5BAD5-3F15-4879-BF90-A671FDFDDD72}" type="presOf" srcId="{5046D788-E632-4107-B4BC-2397241580AF}" destId="{FDAEB6A7-AF06-47E2-9EB2-892F061AC917}" srcOrd="0" destOrd="0" presId="urn:microsoft.com/office/officeart/2011/layout/TabList"/>
    <dgm:cxn modelId="{9644D2D9-5EEC-4A26-AEE0-C9E5C8D52077}" srcId="{345871CB-A9CC-4CB8-A72A-2CDA3CB39227}" destId="{14A87CA7-FA90-40C4-8739-0D8C5CEEBD11}" srcOrd="0" destOrd="0" parTransId="{837245BA-470A-4003-A0F2-85EB7E7C57D4}" sibTransId="{807A912A-A305-4EB5-B1B3-A24BB28B38E9}"/>
    <dgm:cxn modelId="{265276E6-7D36-4009-A133-688FD29A97F7}" srcId="{A072CE19-DFC1-4CBD-ADD3-1C5B55B54FA8}" destId="{BCE85F32-DEC5-4256-B4D9-9D9F93A16562}" srcOrd="0" destOrd="0" parTransId="{5711041E-693D-489E-88C0-5B31C99A90A9}" sibTransId="{7DA80635-F239-4F4F-B4A4-15825C66867B}"/>
    <dgm:cxn modelId="{A55986EF-A7D9-4700-85FC-440F48DC9800}" type="presOf" srcId="{87B4BD3D-1E0C-415E-A47A-C608C9FD23B3}" destId="{88F842FF-25BA-4E98-A3F8-4AA8BFE127F7}" srcOrd="0" destOrd="0" presId="urn:microsoft.com/office/officeart/2011/layout/TabList"/>
    <dgm:cxn modelId="{7215EAF6-DD0C-48CE-A802-B66435E17136}" type="presOf" srcId="{F1A4BD1B-CB81-46DA-B3AF-6630FD88B306}" destId="{928B8958-48FA-46BF-A5D9-2BEA78CDF7E2}" srcOrd="0" destOrd="0" presId="urn:microsoft.com/office/officeart/2011/layout/TabList"/>
    <dgm:cxn modelId="{53F1C5FF-3DB3-4AC9-9751-BBA43EE1D155}" srcId="{345871CB-A9CC-4CB8-A72A-2CDA3CB39227}" destId="{87B4BD3D-1E0C-415E-A47A-C608C9FD23B3}" srcOrd="7" destOrd="0" parTransId="{DC2D4899-EECB-4D38-8AB7-3937CCE92254}" sibTransId="{ED202CA8-6150-4ABA-A608-8F47022402FF}"/>
    <dgm:cxn modelId="{18319040-65EC-4DAF-8B62-3176D11BE459}" type="presParOf" srcId="{DD4E4EC6-03EB-4736-B6A4-FA6E3C0E8473}" destId="{15252D41-DF28-4F8D-AA8A-469953866B88}" srcOrd="0" destOrd="0" presId="urn:microsoft.com/office/officeart/2011/layout/TabList"/>
    <dgm:cxn modelId="{3AEB6E02-66BA-4EE6-8FD7-10439BD5C49C}" type="presParOf" srcId="{15252D41-DF28-4F8D-AA8A-469953866B88}" destId="{E84BF768-7680-4BD3-AC0D-7CC82CF57742}" srcOrd="0" destOrd="0" presId="urn:microsoft.com/office/officeart/2011/layout/TabList"/>
    <dgm:cxn modelId="{BB542C6C-8F23-4EB7-8649-379A8689C86F}" type="presParOf" srcId="{15252D41-DF28-4F8D-AA8A-469953866B88}" destId="{A37A9319-1F9C-46D1-884A-543F1751778A}" srcOrd="1" destOrd="0" presId="urn:microsoft.com/office/officeart/2011/layout/TabList"/>
    <dgm:cxn modelId="{5826096D-E385-40DE-AE6D-3795BFEDC8AF}" type="presParOf" srcId="{15252D41-DF28-4F8D-AA8A-469953866B88}" destId="{7DB0241F-39C4-4893-B0F3-7AC89D305782}" srcOrd="2" destOrd="0" presId="urn:microsoft.com/office/officeart/2011/layout/TabList"/>
    <dgm:cxn modelId="{77CB5123-80BE-4357-AE8E-D1C7456E4A68}" type="presParOf" srcId="{DD4E4EC6-03EB-4736-B6A4-FA6E3C0E8473}" destId="{961947FA-2EC4-4B3F-8F86-92E574273139}" srcOrd="1" destOrd="0" presId="urn:microsoft.com/office/officeart/2011/layout/TabList"/>
    <dgm:cxn modelId="{0121B514-EDB6-4CB9-B40B-DB4CC39E5CA2}" type="presParOf" srcId="{DD4E4EC6-03EB-4736-B6A4-FA6E3C0E8473}" destId="{B211A8A2-62B1-4D5C-979D-562EADE8D872}" srcOrd="2" destOrd="0" presId="urn:microsoft.com/office/officeart/2011/layout/TabList"/>
    <dgm:cxn modelId="{59E60CAD-0DFE-4DBA-B369-6B18C0112A15}" type="presParOf" srcId="{B211A8A2-62B1-4D5C-979D-562EADE8D872}" destId="{B7C53563-BD43-43A8-AB54-0490FEA55D17}" srcOrd="0" destOrd="0" presId="urn:microsoft.com/office/officeart/2011/layout/TabList"/>
    <dgm:cxn modelId="{1B5D182E-F6BE-44CC-868C-9F6D8A61D53C}" type="presParOf" srcId="{B211A8A2-62B1-4D5C-979D-562EADE8D872}" destId="{F3640121-B043-41B0-B6B2-63866BF6A00B}" srcOrd="1" destOrd="0" presId="urn:microsoft.com/office/officeart/2011/layout/TabList"/>
    <dgm:cxn modelId="{1CD7918E-99C1-4404-9069-789AE17B410A}" type="presParOf" srcId="{B211A8A2-62B1-4D5C-979D-562EADE8D872}" destId="{FB0E24BE-2B2F-44EF-B142-4EFC41ECF746}" srcOrd="2" destOrd="0" presId="urn:microsoft.com/office/officeart/2011/layout/TabList"/>
    <dgm:cxn modelId="{146132F2-A0DD-4B59-A81A-A640F19A1084}" type="presParOf" srcId="{DD4E4EC6-03EB-4736-B6A4-FA6E3C0E8473}" destId="{C58F4C6E-E82C-4A38-86D5-C1AC26D08AC8}" srcOrd="3" destOrd="0" presId="urn:microsoft.com/office/officeart/2011/layout/TabList"/>
    <dgm:cxn modelId="{89C80EE1-69A3-49C1-8F76-F34BC08F8BF5}" type="presParOf" srcId="{DD4E4EC6-03EB-4736-B6A4-FA6E3C0E8473}" destId="{D9E0F556-2A34-4810-95FE-FE687CA77523}" srcOrd="4" destOrd="0" presId="urn:microsoft.com/office/officeart/2011/layout/TabList"/>
    <dgm:cxn modelId="{8A8C1269-B13D-4199-9F59-5440C9A2E2C9}" type="presParOf" srcId="{D9E0F556-2A34-4810-95FE-FE687CA77523}" destId="{7CD6A948-A0FD-47E3-8A02-46982AE5FE3C}" srcOrd="0" destOrd="0" presId="urn:microsoft.com/office/officeart/2011/layout/TabList"/>
    <dgm:cxn modelId="{9B4EB4AA-3ECF-4619-AD90-39086B04EA69}" type="presParOf" srcId="{D9E0F556-2A34-4810-95FE-FE687CA77523}" destId="{5DC67E2A-B569-4614-97A2-9FD3631F7F6C}" srcOrd="1" destOrd="0" presId="urn:microsoft.com/office/officeart/2011/layout/TabList"/>
    <dgm:cxn modelId="{FC5A4CC2-897F-468E-A0B6-4921A953EBA5}" type="presParOf" srcId="{D9E0F556-2A34-4810-95FE-FE687CA77523}" destId="{E062C90D-090A-4076-BC12-2D3DE99882C2}" srcOrd="2" destOrd="0" presId="urn:microsoft.com/office/officeart/2011/layout/TabList"/>
    <dgm:cxn modelId="{17083425-03C1-4C26-B51D-A2BAA93A38A8}" type="presParOf" srcId="{DD4E4EC6-03EB-4736-B6A4-FA6E3C0E8473}" destId="{EF8B96FC-4A74-4330-A7AA-1333D09F4BFA}" srcOrd="5" destOrd="0" presId="urn:microsoft.com/office/officeart/2011/layout/TabList"/>
    <dgm:cxn modelId="{42450154-1C39-42F2-97A3-63C4B70A806F}" type="presParOf" srcId="{DD4E4EC6-03EB-4736-B6A4-FA6E3C0E8473}" destId="{A50F632A-F3BA-4595-874F-D5BF6F60D74B}" srcOrd="6" destOrd="0" presId="urn:microsoft.com/office/officeart/2011/layout/TabList"/>
    <dgm:cxn modelId="{D614D1C6-3BCF-4361-896C-1552886D1419}" type="presParOf" srcId="{A50F632A-F3BA-4595-874F-D5BF6F60D74B}" destId="{AC7C5BCA-AFB7-4AED-B7CC-D35E84C5375D}" srcOrd="0" destOrd="0" presId="urn:microsoft.com/office/officeart/2011/layout/TabList"/>
    <dgm:cxn modelId="{94168A56-3489-4711-9715-BB678C2DFE06}" type="presParOf" srcId="{A50F632A-F3BA-4595-874F-D5BF6F60D74B}" destId="{0D2AB9B3-DA3A-4605-89A9-47D3AF2EF8A6}" srcOrd="1" destOrd="0" presId="urn:microsoft.com/office/officeart/2011/layout/TabList"/>
    <dgm:cxn modelId="{8F4E5969-8917-486F-902E-594D55A834EB}" type="presParOf" srcId="{A50F632A-F3BA-4595-874F-D5BF6F60D74B}" destId="{19B73C75-F596-4F1C-9046-270749242D59}" srcOrd="2" destOrd="0" presId="urn:microsoft.com/office/officeart/2011/layout/TabList"/>
    <dgm:cxn modelId="{00068173-6337-473F-96D6-D027C8451617}" type="presParOf" srcId="{DD4E4EC6-03EB-4736-B6A4-FA6E3C0E8473}" destId="{F9487DD1-C058-42B4-9D9C-0C54403E8CA4}" srcOrd="7" destOrd="0" presId="urn:microsoft.com/office/officeart/2011/layout/TabList"/>
    <dgm:cxn modelId="{A4EA1AF0-C96C-4545-A4B9-471EC44C8379}" type="presParOf" srcId="{DD4E4EC6-03EB-4736-B6A4-FA6E3C0E8473}" destId="{CF0681C9-F8C5-45CE-84E4-A4C98D340B7A}" srcOrd="8" destOrd="0" presId="urn:microsoft.com/office/officeart/2011/layout/TabList"/>
    <dgm:cxn modelId="{A2853C44-935A-42D9-BE2C-C3B71006BBC1}" type="presParOf" srcId="{CF0681C9-F8C5-45CE-84E4-A4C98D340B7A}" destId="{FD03008B-A421-4304-AA1E-EFC352DA60C0}" srcOrd="0" destOrd="0" presId="urn:microsoft.com/office/officeart/2011/layout/TabList"/>
    <dgm:cxn modelId="{A3BF26A2-451F-4BC1-BEFF-F5F1121D9D2C}" type="presParOf" srcId="{CF0681C9-F8C5-45CE-84E4-A4C98D340B7A}" destId="{51108BCB-FFAE-4E3B-BB38-2BE13F86C216}" srcOrd="1" destOrd="0" presId="urn:microsoft.com/office/officeart/2011/layout/TabList"/>
    <dgm:cxn modelId="{150E2B74-DC55-4512-9277-ABA8847BA9C5}" type="presParOf" srcId="{CF0681C9-F8C5-45CE-84E4-A4C98D340B7A}" destId="{F59E4B66-B561-44DA-A17B-94115ADFEB30}" srcOrd="2" destOrd="0" presId="urn:microsoft.com/office/officeart/2011/layout/TabList"/>
    <dgm:cxn modelId="{7152E3E1-740F-4E96-B32D-DCE71BBE143E}" type="presParOf" srcId="{DD4E4EC6-03EB-4736-B6A4-FA6E3C0E8473}" destId="{F853477F-DABE-405E-90DB-D97B84442748}" srcOrd="9" destOrd="0" presId="urn:microsoft.com/office/officeart/2011/layout/TabList"/>
    <dgm:cxn modelId="{21301C89-E942-473E-B1D0-1B9DF8C18CE9}" type="presParOf" srcId="{DD4E4EC6-03EB-4736-B6A4-FA6E3C0E8473}" destId="{37F770C5-F361-456A-B528-F59A1713FEFB}" srcOrd="10" destOrd="0" presId="urn:microsoft.com/office/officeart/2011/layout/TabList"/>
    <dgm:cxn modelId="{C2660197-CA8E-445A-834A-D8FFD32AF05E}" type="presParOf" srcId="{37F770C5-F361-456A-B528-F59A1713FEFB}" destId="{FDAEB6A7-AF06-47E2-9EB2-892F061AC917}" srcOrd="0" destOrd="0" presId="urn:microsoft.com/office/officeart/2011/layout/TabList"/>
    <dgm:cxn modelId="{8045F1AF-3023-4ACB-A5B9-4E148A73A02C}" type="presParOf" srcId="{37F770C5-F361-456A-B528-F59A1713FEFB}" destId="{846B8F77-47A9-4A3E-A1EB-406D08B339D6}" srcOrd="1" destOrd="0" presId="urn:microsoft.com/office/officeart/2011/layout/TabList"/>
    <dgm:cxn modelId="{C634A009-AA4A-4780-A3B3-1BDF7ABBA9D5}" type="presParOf" srcId="{37F770C5-F361-456A-B528-F59A1713FEFB}" destId="{7F6715EB-38CC-40FE-B2AC-84E4EC51C846}" srcOrd="2" destOrd="0" presId="urn:microsoft.com/office/officeart/2011/layout/TabList"/>
    <dgm:cxn modelId="{F2729DBF-29E1-4B8E-8223-645F33D27586}" type="presParOf" srcId="{DD4E4EC6-03EB-4736-B6A4-FA6E3C0E8473}" destId="{392FF6E3-60BC-47F2-B174-29BBF1151730}" srcOrd="11" destOrd="0" presId="urn:microsoft.com/office/officeart/2011/layout/TabList"/>
    <dgm:cxn modelId="{ABC3F105-992D-489B-AA54-3E5C8CBF21FA}" type="presParOf" srcId="{DD4E4EC6-03EB-4736-B6A4-FA6E3C0E8473}" destId="{6C44F0C0-D466-4C01-84ED-5E7039297979}" srcOrd="12" destOrd="0" presId="urn:microsoft.com/office/officeart/2011/layout/TabList"/>
    <dgm:cxn modelId="{5D3A3F74-7EDC-4FAC-8543-98B2CB0662F3}" type="presParOf" srcId="{6C44F0C0-D466-4C01-84ED-5E7039297979}" destId="{1BA09146-E75E-446D-AF53-070C0F96C948}" srcOrd="0" destOrd="0" presId="urn:microsoft.com/office/officeart/2011/layout/TabList"/>
    <dgm:cxn modelId="{41B13DBD-6824-4FCE-8DBC-C39AAE6CF14C}" type="presParOf" srcId="{6C44F0C0-D466-4C01-84ED-5E7039297979}" destId="{11DE1CA1-E171-4FEC-B3AF-02B3D10E692C}" srcOrd="1" destOrd="0" presId="urn:microsoft.com/office/officeart/2011/layout/TabList"/>
    <dgm:cxn modelId="{751E8BFD-ECDC-41F6-9505-1D6D10A79D76}" type="presParOf" srcId="{6C44F0C0-D466-4C01-84ED-5E7039297979}" destId="{6BCADABD-C108-4932-93F6-03E4E5F0A84F}" srcOrd="2" destOrd="0" presId="urn:microsoft.com/office/officeart/2011/layout/TabList"/>
    <dgm:cxn modelId="{B369D436-65A7-432A-ACD3-4724C8ED650C}" type="presParOf" srcId="{DD4E4EC6-03EB-4736-B6A4-FA6E3C0E8473}" destId="{6F0A6582-C6EA-424C-A393-4ABD55749930}" srcOrd="13" destOrd="0" presId="urn:microsoft.com/office/officeart/2011/layout/TabList"/>
    <dgm:cxn modelId="{196FB2BD-211E-4886-B35C-53D53271435F}" type="presParOf" srcId="{DD4E4EC6-03EB-4736-B6A4-FA6E3C0E8473}" destId="{CA537FBB-D4C2-4E8C-9FBA-52501DE165F9}" srcOrd="14" destOrd="0" presId="urn:microsoft.com/office/officeart/2011/layout/TabList"/>
    <dgm:cxn modelId="{3DEEFD5E-E89D-4ABD-97A0-571DE502C738}" type="presParOf" srcId="{CA537FBB-D4C2-4E8C-9FBA-52501DE165F9}" destId="{18A6339E-9EFA-4447-BC6E-BC3E335D8B59}" srcOrd="0" destOrd="0" presId="urn:microsoft.com/office/officeart/2011/layout/TabList"/>
    <dgm:cxn modelId="{A9629B0E-134A-4CB1-B9C5-7E23B4635CBF}" type="presParOf" srcId="{CA537FBB-D4C2-4E8C-9FBA-52501DE165F9}" destId="{88F842FF-25BA-4E98-A3F8-4AA8BFE127F7}" srcOrd="1" destOrd="0" presId="urn:microsoft.com/office/officeart/2011/layout/TabList"/>
    <dgm:cxn modelId="{3ED0335C-E334-44F7-9F34-3159D534CC21}" type="presParOf" srcId="{CA537FBB-D4C2-4E8C-9FBA-52501DE165F9}" destId="{9C4651DD-3AB9-4162-B5CE-6D470149E4F2}" srcOrd="2" destOrd="0" presId="urn:microsoft.com/office/officeart/2011/layout/TabList"/>
    <dgm:cxn modelId="{C5BC3597-1BBA-4237-AC0B-7A5D93FB47AD}" type="presParOf" srcId="{DD4E4EC6-03EB-4736-B6A4-FA6E3C0E8473}" destId="{70C30453-E531-4C23-9C76-35E0EB3D698D}" srcOrd="15" destOrd="0" presId="urn:microsoft.com/office/officeart/2011/layout/TabList"/>
    <dgm:cxn modelId="{6A19FA75-369C-4A88-8872-DF640C5A25A7}" type="presParOf" srcId="{DD4E4EC6-03EB-4736-B6A4-FA6E3C0E8473}" destId="{4216AEF2-0CB3-4AF4-AAA5-A966A68F4AAC}" srcOrd="16" destOrd="0" presId="urn:microsoft.com/office/officeart/2011/layout/TabList"/>
    <dgm:cxn modelId="{D14C7242-4F1D-49E7-BA51-8DF72AA001AF}" type="presParOf" srcId="{4216AEF2-0CB3-4AF4-AAA5-A966A68F4AAC}" destId="{DB7F27E2-A3EB-470A-98B1-B0BFAB8007FE}" srcOrd="0" destOrd="0" presId="urn:microsoft.com/office/officeart/2011/layout/TabList"/>
    <dgm:cxn modelId="{B80EFE79-18A1-434B-A207-AB45A600D251}" type="presParOf" srcId="{4216AEF2-0CB3-4AF4-AAA5-A966A68F4AAC}" destId="{12070B4D-0A85-49AC-B917-9F3387EA718B}" srcOrd="1" destOrd="0" presId="urn:microsoft.com/office/officeart/2011/layout/TabList"/>
    <dgm:cxn modelId="{B8AF0E96-8F7E-4937-91AA-0D99DF93538E}" type="presParOf" srcId="{4216AEF2-0CB3-4AF4-AAA5-A966A68F4AAC}" destId="{25BCF47D-0292-4842-B50F-D93FFF7E2E11}" srcOrd="2" destOrd="0" presId="urn:microsoft.com/office/officeart/2011/layout/TabList"/>
    <dgm:cxn modelId="{4C6EE72A-04D6-4E12-A891-4C1945F00EB4}" type="presParOf" srcId="{DD4E4EC6-03EB-4736-B6A4-FA6E3C0E8473}" destId="{9D122EF3-325E-4D4C-99B1-E64ABBCBEF0D}" srcOrd="17" destOrd="0" presId="urn:microsoft.com/office/officeart/2011/layout/TabList"/>
    <dgm:cxn modelId="{514C9636-73FF-4D3C-A812-E377EBA1A7A3}" type="presParOf" srcId="{DD4E4EC6-03EB-4736-B6A4-FA6E3C0E8473}" destId="{5C844B5A-61F6-4532-BDDB-D33E191C088E}" srcOrd="18" destOrd="0" presId="urn:microsoft.com/office/officeart/2011/layout/TabList"/>
    <dgm:cxn modelId="{E7CA0B58-BCBB-42D9-B68E-5B131D402567}" type="presParOf" srcId="{5C844B5A-61F6-4532-BDDB-D33E191C088E}" destId="{6D1AEFF8-4E54-4825-938F-31247AA8994E}" srcOrd="0" destOrd="0" presId="urn:microsoft.com/office/officeart/2011/layout/TabList"/>
    <dgm:cxn modelId="{479483AA-ECF0-418E-A35E-C909055E5FEC}" type="presParOf" srcId="{5C844B5A-61F6-4532-BDDB-D33E191C088E}" destId="{6B725987-B7D3-42A7-AB90-325E936A0645}" srcOrd="1" destOrd="0" presId="urn:microsoft.com/office/officeart/2011/layout/TabList"/>
    <dgm:cxn modelId="{AF1843EA-4F58-4107-8246-2F290DA8B47D}" type="presParOf" srcId="{5C844B5A-61F6-4532-BDDB-D33E191C088E}" destId="{62711A3A-2B55-4BC7-8043-24E24887ED90}" srcOrd="2" destOrd="0" presId="urn:microsoft.com/office/officeart/2011/layout/TabList"/>
    <dgm:cxn modelId="{A6D2B5BD-BE02-450E-993E-2BB6CE2C537D}" type="presParOf" srcId="{DD4E4EC6-03EB-4736-B6A4-FA6E3C0E8473}" destId="{724CA346-4A3B-496D-9C4C-07218C3053E9}" srcOrd="19" destOrd="0" presId="urn:microsoft.com/office/officeart/2011/layout/TabList"/>
    <dgm:cxn modelId="{F7D0616A-8B14-48CA-BF0E-3EE8E5A81D33}" type="presParOf" srcId="{DD4E4EC6-03EB-4736-B6A4-FA6E3C0E8473}" destId="{139DD028-26D8-474C-BB54-C57D63D62B82}" srcOrd="20" destOrd="0" presId="urn:microsoft.com/office/officeart/2011/layout/TabList"/>
    <dgm:cxn modelId="{097702EF-296B-4FF9-9F70-A7E478192166}" type="presParOf" srcId="{139DD028-26D8-474C-BB54-C57D63D62B82}" destId="{1C2EEB85-AAFC-42F8-B81A-46ACB8D1BB0B}" srcOrd="0" destOrd="0" presId="urn:microsoft.com/office/officeart/2011/layout/TabList"/>
    <dgm:cxn modelId="{AA0DFB75-7490-48C2-A751-87A0462F19F6}" type="presParOf" srcId="{139DD028-26D8-474C-BB54-C57D63D62B82}" destId="{1D5EFA30-F551-43A9-B81B-2A935B9C74FB}" srcOrd="1" destOrd="0" presId="urn:microsoft.com/office/officeart/2011/layout/TabList"/>
    <dgm:cxn modelId="{5032007A-5730-4FEC-8186-D48ECB40A5FD}" type="presParOf" srcId="{139DD028-26D8-474C-BB54-C57D63D62B82}" destId="{7A12AA05-4778-49EF-BE0F-F6EBA39CA1CD}" srcOrd="2" destOrd="0" presId="urn:microsoft.com/office/officeart/2011/layout/TabList"/>
    <dgm:cxn modelId="{17BE7F6D-8EFB-47C3-A1E4-8C08CF3AB39A}" type="presParOf" srcId="{DD4E4EC6-03EB-4736-B6A4-FA6E3C0E8473}" destId="{BC695F58-6954-4FAB-93EB-854D952B3321}" srcOrd="21" destOrd="0" presId="urn:microsoft.com/office/officeart/2011/layout/TabList"/>
    <dgm:cxn modelId="{8D932B24-F7CD-4078-92DE-11D3A0777AA2}" type="presParOf" srcId="{DD4E4EC6-03EB-4736-B6A4-FA6E3C0E8473}" destId="{9C49992A-80D3-4249-9FD1-638BB5DEA1C2}" srcOrd="22" destOrd="0" presId="urn:microsoft.com/office/officeart/2011/layout/TabList"/>
    <dgm:cxn modelId="{2311C70A-1F7B-4719-B8EB-360AD17CBF56}" type="presParOf" srcId="{9C49992A-80D3-4249-9FD1-638BB5DEA1C2}" destId="{45638A5E-E6DE-4F06-BA60-D8A9E528E008}" srcOrd="0" destOrd="0" presId="urn:microsoft.com/office/officeart/2011/layout/TabList"/>
    <dgm:cxn modelId="{834FEBF0-46CD-4713-8D2D-B0EE3FB44CD5}" type="presParOf" srcId="{9C49992A-80D3-4249-9FD1-638BB5DEA1C2}" destId="{90372D8F-06AE-4DEF-A184-1ABAC4A8B71F}" srcOrd="1" destOrd="0" presId="urn:microsoft.com/office/officeart/2011/layout/TabList"/>
    <dgm:cxn modelId="{1F696BFE-BB46-4520-8FF7-2050C1ADCC31}" type="presParOf" srcId="{9C49992A-80D3-4249-9FD1-638BB5DEA1C2}" destId="{4421EF2D-539D-47BD-BBF5-DF3DC93E52E7}" srcOrd="2" destOrd="0" presId="urn:microsoft.com/office/officeart/2011/layout/TabList"/>
    <dgm:cxn modelId="{C134EBD1-068A-4960-98F1-7F08F94C4665}" type="presParOf" srcId="{DD4E4EC6-03EB-4736-B6A4-FA6E3C0E8473}" destId="{385A6A34-F0D9-46C5-8A3C-338C02981A3A}" srcOrd="23" destOrd="0" presId="urn:microsoft.com/office/officeart/2011/layout/TabList"/>
    <dgm:cxn modelId="{DDDF1079-452A-4AD5-9BCA-9AC0CEA1F648}" type="presParOf" srcId="{DD4E4EC6-03EB-4736-B6A4-FA6E3C0E8473}" destId="{961E2B77-8937-40E6-97F2-B068526777AC}" srcOrd="24" destOrd="0" presId="urn:microsoft.com/office/officeart/2011/layout/TabList"/>
    <dgm:cxn modelId="{BE496564-21A3-45D9-AC90-098F06DB4124}" type="presParOf" srcId="{961E2B77-8937-40E6-97F2-B068526777AC}" destId="{928B8958-48FA-46BF-A5D9-2BEA78CDF7E2}" srcOrd="0" destOrd="0" presId="urn:microsoft.com/office/officeart/2011/layout/TabList"/>
    <dgm:cxn modelId="{78E9AF06-7EDA-4538-8A55-B739BD76D552}" type="presParOf" srcId="{961E2B77-8937-40E6-97F2-B068526777AC}" destId="{E9366F69-3484-417A-A5E7-AAB5439641FA}" srcOrd="1" destOrd="0" presId="urn:microsoft.com/office/officeart/2011/layout/TabList"/>
    <dgm:cxn modelId="{E1F5ACFF-E1A0-4525-A942-40A49A0629FB}" type="presParOf" srcId="{961E2B77-8937-40E6-97F2-B068526777AC}" destId="{D0326EC4-D5A5-4785-B2A0-CB2694952F90}" srcOrd="2" destOrd="0" presId="urn:microsoft.com/office/officeart/2011/layout/TabList"/>
    <dgm:cxn modelId="{410A9D01-9152-4835-92EE-46F045A9B062}" type="presParOf" srcId="{DD4E4EC6-03EB-4736-B6A4-FA6E3C0E8473}" destId="{3CE6EDC4-35FB-40B9-BC4F-B5E60CCCF9E0}" srcOrd="25" destOrd="0" presId="urn:microsoft.com/office/officeart/2011/layout/TabList"/>
    <dgm:cxn modelId="{8101E4B3-4CEF-465F-A4FC-334AA3D1779B}" type="presParOf" srcId="{DD4E4EC6-03EB-4736-B6A4-FA6E3C0E8473}" destId="{7B0586F8-DCBF-4B31-BF25-C6EDAB3BD6B2}" srcOrd="26" destOrd="0" presId="urn:microsoft.com/office/officeart/2011/layout/TabList"/>
    <dgm:cxn modelId="{33DD6BA4-56CB-40D6-967C-35B59882DCE4}" type="presParOf" srcId="{7B0586F8-DCBF-4B31-BF25-C6EDAB3BD6B2}" destId="{9F235CBB-C3AF-49CC-9894-BDC116B4598A}" srcOrd="0" destOrd="0" presId="urn:microsoft.com/office/officeart/2011/layout/TabList"/>
    <dgm:cxn modelId="{18F09D91-C89C-4BAA-BCD3-65F10CE7966F}" type="presParOf" srcId="{7B0586F8-DCBF-4B31-BF25-C6EDAB3BD6B2}" destId="{2F72A4B3-9E0A-4865-A13A-83850BA2C398}" srcOrd="1" destOrd="0" presId="urn:microsoft.com/office/officeart/2011/layout/TabList"/>
    <dgm:cxn modelId="{599A49FA-7AA1-412A-924F-ACB212B29282}" type="presParOf" srcId="{7B0586F8-DCBF-4B31-BF25-C6EDAB3BD6B2}" destId="{5CB89ADC-5AFA-4B7E-82D8-C62EC75827F8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50D7F08-5C38-4462-9F93-670EC2C745FE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70F2E8-E54D-4CF2-8445-F4FFA68BEABD}">
      <dgm:prSet phldrT="[Text]"/>
      <dgm:spPr>
        <a:solidFill>
          <a:schemeClr val="accent1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/>
            <a:t>1</a:t>
          </a:r>
        </a:p>
      </dgm:t>
    </dgm:pt>
    <dgm:pt modelId="{E36635B9-9C91-44AD-B959-9FB46C8949B0}" type="parTrans" cxnId="{80712EDA-9FA2-4A57-A8B9-2879CB8FD714}">
      <dgm:prSet/>
      <dgm:spPr/>
      <dgm:t>
        <a:bodyPr/>
        <a:lstStyle/>
        <a:p>
          <a:endParaRPr lang="en-US"/>
        </a:p>
      </dgm:t>
    </dgm:pt>
    <dgm:pt modelId="{A4583A1A-F5BB-426C-A6A5-5C01994CBBDA}" type="sibTrans" cxnId="{80712EDA-9FA2-4A57-A8B9-2879CB8FD714}">
      <dgm:prSet/>
      <dgm:spPr/>
      <dgm:t>
        <a:bodyPr/>
        <a:lstStyle/>
        <a:p>
          <a:endParaRPr lang="en-US"/>
        </a:p>
      </dgm:t>
    </dgm:pt>
    <dgm:pt modelId="{52688917-4937-464C-8480-64278AF2F181}">
      <dgm:prSet phldrT="[Text]" custT="1"/>
      <dgm:spPr>
        <a:ln>
          <a:noFill/>
        </a:ln>
      </dgm:spPr>
      <dgm:t>
        <a:bodyPr/>
        <a:lstStyle/>
        <a:p>
          <a:r>
            <a:rPr lang="en-US" sz="1800" dirty="0"/>
            <a:t>Some of the Columns are renamed</a:t>
          </a:r>
        </a:p>
      </dgm:t>
    </dgm:pt>
    <dgm:pt modelId="{64C945E7-F4CA-4011-A35B-9B6DA20E763C}" type="parTrans" cxnId="{5B4AF74B-C051-4D27-972E-78256074222B}">
      <dgm:prSet/>
      <dgm:spPr/>
      <dgm:t>
        <a:bodyPr/>
        <a:lstStyle/>
        <a:p>
          <a:endParaRPr lang="en-US"/>
        </a:p>
      </dgm:t>
    </dgm:pt>
    <dgm:pt modelId="{305BF80B-2E7D-4446-A378-6465CF786D29}" type="sibTrans" cxnId="{5B4AF74B-C051-4D27-972E-78256074222B}">
      <dgm:prSet/>
      <dgm:spPr/>
      <dgm:t>
        <a:bodyPr/>
        <a:lstStyle/>
        <a:p>
          <a:endParaRPr lang="en-US"/>
        </a:p>
      </dgm:t>
    </dgm:pt>
    <dgm:pt modelId="{85A34D4A-4BD9-4229-BE0F-07D9FB99BA3D}">
      <dgm:prSet phldrT="[Text]"/>
      <dgm:spPr>
        <a:solidFill>
          <a:srgbClr val="FFFF00"/>
        </a:solidFill>
        <a:ln>
          <a:noFill/>
        </a:ln>
      </dgm:spPr>
      <dgm:t>
        <a:bodyPr/>
        <a:lstStyle/>
        <a:p>
          <a:r>
            <a:rPr lang="en-US" dirty="0"/>
            <a:t>2</a:t>
          </a:r>
        </a:p>
      </dgm:t>
    </dgm:pt>
    <dgm:pt modelId="{DAC083ED-E724-4702-91DB-5AD53E6C852A}" type="parTrans" cxnId="{119921A3-79FF-40EF-9A7A-9EFE7DB491F5}">
      <dgm:prSet/>
      <dgm:spPr/>
      <dgm:t>
        <a:bodyPr/>
        <a:lstStyle/>
        <a:p>
          <a:endParaRPr lang="en-US"/>
        </a:p>
      </dgm:t>
    </dgm:pt>
    <dgm:pt modelId="{B4F7E8FC-5376-482B-BECC-817BD912D73D}" type="sibTrans" cxnId="{119921A3-79FF-40EF-9A7A-9EFE7DB491F5}">
      <dgm:prSet/>
      <dgm:spPr/>
      <dgm:t>
        <a:bodyPr/>
        <a:lstStyle/>
        <a:p>
          <a:endParaRPr lang="en-US"/>
        </a:p>
      </dgm:t>
    </dgm:pt>
    <dgm:pt modelId="{4088FC55-4E33-4BDC-B46C-61E0108DE88B}">
      <dgm:prSet phldrT="[Text]" custT="1"/>
      <dgm:spPr>
        <a:ln>
          <a:noFill/>
        </a:ln>
      </dgm:spPr>
      <dgm:t>
        <a:bodyPr/>
        <a:lstStyle/>
        <a:p>
          <a:r>
            <a:rPr lang="en-US" sz="1800" dirty="0"/>
            <a:t>Changed data type of text column to numerical</a:t>
          </a:r>
        </a:p>
      </dgm:t>
    </dgm:pt>
    <dgm:pt modelId="{C1F6AA7D-7B30-46F1-AE3D-69A5E711979A}" type="parTrans" cxnId="{AA726F9F-B6E6-4AEA-AC48-3A5AD58541D3}">
      <dgm:prSet/>
      <dgm:spPr/>
      <dgm:t>
        <a:bodyPr/>
        <a:lstStyle/>
        <a:p>
          <a:endParaRPr lang="en-US"/>
        </a:p>
      </dgm:t>
    </dgm:pt>
    <dgm:pt modelId="{4E5D120D-D6E6-47FB-8A04-8171F2634898}" type="sibTrans" cxnId="{AA726F9F-B6E6-4AEA-AC48-3A5AD58541D3}">
      <dgm:prSet/>
      <dgm:spPr/>
      <dgm:t>
        <a:bodyPr/>
        <a:lstStyle/>
        <a:p>
          <a:endParaRPr lang="en-US"/>
        </a:p>
      </dgm:t>
    </dgm:pt>
    <dgm:pt modelId="{90CAFC0F-F219-46BE-8FAE-4F92BE0CAA30}">
      <dgm:prSet phldrT="[Text]"/>
      <dgm:spPr>
        <a:solidFill>
          <a:srgbClr val="00B050"/>
        </a:solidFill>
        <a:ln>
          <a:noFill/>
        </a:ln>
      </dgm:spPr>
      <dgm:t>
        <a:bodyPr/>
        <a:lstStyle/>
        <a:p>
          <a:r>
            <a:rPr lang="en-US" dirty="0"/>
            <a:t>3</a:t>
          </a:r>
        </a:p>
      </dgm:t>
    </dgm:pt>
    <dgm:pt modelId="{9A9DDE61-7181-4E41-8A7F-49A860E2647F}" type="parTrans" cxnId="{CE3681B3-66CF-433D-9383-9E9F61F907C2}">
      <dgm:prSet/>
      <dgm:spPr/>
      <dgm:t>
        <a:bodyPr/>
        <a:lstStyle/>
        <a:p>
          <a:endParaRPr lang="en-US"/>
        </a:p>
      </dgm:t>
    </dgm:pt>
    <dgm:pt modelId="{F2F71865-53B4-4FEE-A634-390B54B1EA90}" type="sibTrans" cxnId="{CE3681B3-66CF-433D-9383-9E9F61F907C2}">
      <dgm:prSet/>
      <dgm:spPr/>
      <dgm:t>
        <a:bodyPr/>
        <a:lstStyle/>
        <a:p>
          <a:endParaRPr lang="en-US"/>
        </a:p>
      </dgm:t>
    </dgm:pt>
    <dgm:pt modelId="{3FBA0AA0-E4E9-436D-A924-623F78322C6D}">
      <dgm:prSet phldrT="[Text]" custT="1"/>
      <dgm:spPr>
        <a:ln>
          <a:noFill/>
        </a:ln>
      </dgm:spPr>
      <dgm:t>
        <a:bodyPr/>
        <a:lstStyle/>
        <a:p>
          <a:r>
            <a:rPr lang="en-US" sz="1400" dirty="0"/>
            <a:t>Checked for Null Value and found that 11 null values are present in </a:t>
          </a:r>
          <a:r>
            <a:rPr lang="en-US" sz="1400" dirty="0" err="1"/>
            <a:t>total_charges</a:t>
          </a:r>
          <a:endParaRPr lang="en-US" sz="1400" dirty="0"/>
        </a:p>
      </dgm:t>
    </dgm:pt>
    <dgm:pt modelId="{4291C9DE-B1EC-4182-8471-329819D6C725}" type="parTrans" cxnId="{3914D818-511E-482C-A75A-925FEDCEF1C5}">
      <dgm:prSet/>
      <dgm:spPr/>
      <dgm:t>
        <a:bodyPr/>
        <a:lstStyle/>
        <a:p>
          <a:endParaRPr lang="en-US"/>
        </a:p>
      </dgm:t>
    </dgm:pt>
    <dgm:pt modelId="{1139218C-F2CF-42F5-BBA5-0F8FC03C1953}" type="sibTrans" cxnId="{3914D818-511E-482C-A75A-925FEDCEF1C5}">
      <dgm:prSet/>
      <dgm:spPr/>
      <dgm:t>
        <a:bodyPr/>
        <a:lstStyle/>
        <a:p>
          <a:endParaRPr lang="en-US"/>
        </a:p>
      </dgm:t>
    </dgm:pt>
    <dgm:pt modelId="{4AC4B088-9336-459B-B987-5EC2AFD7D2AF}">
      <dgm:prSet phldrT="[Text]" custT="1"/>
      <dgm:spPr>
        <a:ln>
          <a:noFill/>
        </a:ln>
      </dgm:spPr>
      <dgm:t>
        <a:bodyPr/>
        <a:lstStyle/>
        <a:p>
          <a:r>
            <a:rPr lang="en-US" sz="1400" dirty="0"/>
            <a:t>Since only 0.15% data have null values. We can remove these data from the dataset.</a:t>
          </a:r>
        </a:p>
      </dgm:t>
    </dgm:pt>
    <dgm:pt modelId="{5216E426-FC8C-46F6-A012-9C09C741212F}" type="parTrans" cxnId="{723D5DFE-9844-4B51-8BF1-3CEAED30F116}">
      <dgm:prSet/>
      <dgm:spPr/>
      <dgm:t>
        <a:bodyPr/>
        <a:lstStyle/>
        <a:p>
          <a:endParaRPr lang="en-US"/>
        </a:p>
      </dgm:t>
    </dgm:pt>
    <dgm:pt modelId="{9ADA0CC1-3B05-4990-82D7-23CC6E0BDBCD}" type="sibTrans" cxnId="{723D5DFE-9844-4B51-8BF1-3CEAED30F116}">
      <dgm:prSet/>
      <dgm:spPr/>
      <dgm:t>
        <a:bodyPr/>
        <a:lstStyle/>
        <a:p>
          <a:endParaRPr lang="en-US"/>
        </a:p>
      </dgm:t>
    </dgm:pt>
    <dgm:pt modelId="{D15B7523-F7EE-4075-AA37-8522DE81BCD5}">
      <dgm:prSet phldrT="[Text]" custT="1"/>
      <dgm:spPr>
        <a:ln>
          <a:noFill/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0" i="0" dirty="0"/>
            <a:t>After removing null values, we have 7032 rows.</a:t>
          </a:r>
          <a:endParaRPr lang="en-US" sz="1400" dirty="0"/>
        </a:p>
      </dgm:t>
    </dgm:pt>
    <dgm:pt modelId="{7000FA29-3F2E-46F4-8CA9-9745F11BD4B7}" type="parTrans" cxnId="{CF17D3E1-9599-43AD-B390-42C98EDEBB35}">
      <dgm:prSet/>
      <dgm:spPr/>
      <dgm:t>
        <a:bodyPr/>
        <a:lstStyle/>
        <a:p>
          <a:endParaRPr lang="en-US"/>
        </a:p>
      </dgm:t>
    </dgm:pt>
    <dgm:pt modelId="{CA7992D2-1A06-4A4F-B367-9EEA5CFE0EED}" type="sibTrans" cxnId="{CF17D3E1-9599-43AD-B390-42C98EDEBB35}">
      <dgm:prSet/>
      <dgm:spPr/>
      <dgm:t>
        <a:bodyPr/>
        <a:lstStyle/>
        <a:p>
          <a:endParaRPr lang="en-US"/>
        </a:p>
      </dgm:t>
    </dgm:pt>
    <dgm:pt modelId="{3597EA7F-AEE2-43E1-BD4A-BD6C10B9068D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4</a:t>
          </a:r>
        </a:p>
      </dgm:t>
    </dgm:pt>
    <dgm:pt modelId="{7F01A0C3-F509-4805-8871-499D6867B763}" type="parTrans" cxnId="{8FD65273-5AE7-4CA0-AD39-8FE9DE1CED79}">
      <dgm:prSet/>
      <dgm:spPr/>
      <dgm:t>
        <a:bodyPr/>
        <a:lstStyle/>
        <a:p>
          <a:endParaRPr lang="en-US"/>
        </a:p>
      </dgm:t>
    </dgm:pt>
    <dgm:pt modelId="{4F721B51-2F4C-49A4-8162-96348165DD20}" type="sibTrans" cxnId="{8FD65273-5AE7-4CA0-AD39-8FE9DE1CED79}">
      <dgm:prSet/>
      <dgm:spPr/>
      <dgm:t>
        <a:bodyPr/>
        <a:lstStyle/>
        <a:p>
          <a:endParaRPr lang="en-US"/>
        </a:p>
      </dgm:t>
    </dgm:pt>
    <dgm:pt modelId="{2EDE8EE4-26E2-48D2-85EA-6C322D14F958}">
      <dgm:prSet phldrT="[Text]"/>
      <dgm:spPr>
        <a:ln>
          <a:noFill/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Deleted Irrelevant columns(</a:t>
          </a:r>
          <a:r>
            <a:rPr lang="en-US" dirty="0" err="1"/>
            <a:t>Customer_id</a:t>
          </a:r>
          <a:r>
            <a:rPr lang="en-US" dirty="0"/>
            <a:t>) from the data</a:t>
          </a:r>
        </a:p>
      </dgm:t>
    </dgm:pt>
    <dgm:pt modelId="{DFA4982F-27C3-46FB-9F96-28202D9F2933}" type="parTrans" cxnId="{3FE72F2B-A05F-4A12-8B71-6C55912A0104}">
      <dgm:prSet/>
      <dgm:spPr/>
      <dgm:t>
        <a:bodyPr/>
        <a:lstStyle/>
        <a:p>
          <a:endParaRPr lang="en-US"/>
        </a:p>
      </dgm:t>
    </dgm:pt>
    <dgm:pt modelId="{4F0EE44A-B599-4CC7-B7C4-15F6F1D31BE9}" type="sibTrans" cxnId="{3FE72F2B-A05F-4A12-8B71-6C55912A0104}">
      <dgm:prSet/>
      <dgm:spPr/>
      <dgm:t>
        <a:bodyPr/>
        <a:lstStyle/>
        <a:p>
          <a:endParaRPr lang="en-US"/>
        </a:p>
      </dgm:t>
    </dgm:pt>
    <dgm:pt modelId="{76DDC88F-5CED-41DA-8C29-6B12F0C74616}">
      <dgm:prSet phldrT="[Text]"/>
      <dgm:spPr>
        <a:solidFill>
          <a:srgbClr val="BA1E29"/>
        </a:solidFill>
        <a:ln>
          <a:noFill/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5</a:t>
          </a:r>
        </a:p>
      </dgm:t>
    </dgm:pt>
    <dgm:pt modelId="{BA4E9B1F-1C79-4285-B988-0F0976DB33D5}" type="parTrans" cxnId="{040E3266-D03D-445F-82AA-712475AA10AE}">
      <dgm:prSet/>
      <dgm:spPr/>
      <dgm:t>
        <a:bodyPr/>
        <a:lstStyle/>
        <a:p>
          <a:endParaRPr lang="en-US"/>
        </a:p>
      </dgm:t>
    </dgm:pt>
    <dgm:pt modelId="{E6E6A5C5-650B-4142-807F-3CC4C03E64BB}" type="sibTrans" cxnId="{040E3266-D03D-445F-82AA-712475AA10AE}">
      <dgm:prSet/>
      <dgm:spPr/>
      <dgm:t>
        <a:bodyPr/>
        <a:lstStyle/>
        <a:p>
          <a:endParaRPr lang="en-US"/>
        </a:p>
      </dgm:t>
    </dgm:pt>
    <dgm:pt modelId="{CB1BB206-A48F-424B-A805-31F15ADB8115}">
      <dgm:prSet phldrT="[Text]"/>
      <dgm:spPr>
        <a:ln>
          <a:noFill/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For most of the categorical columns, there are same different words with same meaning --&gt; "no" and "No internet service"</a:t>
          </a:r>
          <a:endParaRPr lang="en-US" dirty="0"/>
        </a:p>
      </dgm:t>
    </dgm:pt>
    <dgm:pt modelId="{2CCEEC01-9119-46EE-94DA-8175DB036969}" type="parTrans" cxnId="{1574646E-4904-4C9C-A74C-C897583700EF}">
      <dgm:prSet/>
      <dgm:spPr/>
      <dgm:t>
        <a:bodyPr/>
        <a:lstStyle/>
        <a:p>
          <a:endParaRPr lang="en-US"/>
        </a:p>
      </dgm:t>
    </dgm:pt>
    <dgm:pt modelId="{267D62A1-24FC-4B3E-BF17-1D383E113583}" type="sibTrans" cxnId="{1574646E-4904-4C9C-A74C-C897583700EF}">
      <dgm:prSet/>
      <dgm:spPr/>
      <dgm:t>
        <a:bodyPr/>
        <a:lstStyle/>
        <a:p>
          <a:endParaRPr lang="en-US"/>
        </a:p>
      </dgm:t>
    </dgm:pt>
    <dgm:pt modelId="{88B8DACB-9AAD-4293-AD25-767EB059424D}" type="pres">
      <dgm:prSet presAssocID="{E50D7F08-5C38-4462-9F93-670EC2C745FE}" presName="linearFlow" presStyleCnt="0">
        <dgm:presLayoutVars>
          <dgm:dir/>
          <dgm:animLvl val="lvl"/>
          <dgm:resizeHandles val="exact"/>
        </dgm:presLayoutVars>
      </dgm:prSet>
      <dgm:spPr/>
    </dgm:pt>
    <dgm:pt modelId="{92D86EFB-02F9-4108-BB9A-344C28BB2341}" type="pres">
      <dgm:prSet presAssocID="{9F70F2E8-E54D-4CF2-8445-F4FFA68BEABD}" presName="composite" presStyleCnt="0"/>
      <dgm:spPr/>
    </dgm:pt>
    <dgm:pt modelId="{ED512AFB-161C-4419-96D5-16126A841C27}" type="pres">
      <dgm:prSet presAssocID="{9F70F2E8-E54D-4CF2-8445-F4FFA68BEABD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6FA2EB61-6DE5-4750-B4ED-A36312121A9F}" type="pres">
      <dgm:prSet presAssocID="{9F70F2E8-E54D-4CF2-8445-F4FFA68BEABD}" presName="descendantText" presStyleLbl="alignAcc1" presStyleIdx="0" presStyleCnt="5">
        <dgm:presLayoutVars>
          <dgm:bulletEnabled val="1"/>
        </dgm:presLayoutVars>
      </dgm:prSet>
      <dgm:spPr/>
    </dgm:pt>
    <dgm:pt modelId="{90A36C65-E282-4183-9B09-F62C97D2BCB9}" type="pres">
      <dgm:prSet presAssocID="{A4583A1A-F5BB-426C-A6A5-5C01994CBBDA}" presName="sp" presStyleCnt="0"/>
      <dgm:spPr/>
    </dgm:pt>
    <dgm:pt modelId="{1D17C2EE-8E80-41D5-AC6B-458F789EF2E0}" type="pres">
      <dgm:prSet presAssocID="{85A34D4A-4BD9-4229-BE0F-07D9FB99BA3D}" presName="composite" presStyleCnt="0"/>
      <dgm:spPr/>
    </dgm:pt>
    <dgm:pt modelId="{43C680B0-47F5-4F03-BEAD-4EF7F523401A}" type="pres">
      <dgm:prSet presAssocID="{85A34D4A-4BD9-4229-BE0F-07D9FB99BA3D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48045BD1-B972-4CF6-871A-C9B56BC1A80F}" type="pres">
      <dgm:prSet presAssocID="{85A34D4A-4BD9-4229-BE0F-07D9FB99BA3D}" presName="descendantText" presStyleLbl="alignAcc1" presStyleIdx="1" presStyleCnt="5">
        <dgm:presLayoutVars>
          <dgm:bulletEnabled val="1"/>
        </dgm:presLayoutVars>
      </dgm:prSet>
      <dgm:spPr/>
    </dgm:pt>
    <dgm:pt modelId="{CE11E910-7E6F-41E2-88C9-1E41ACAE5973}" type="pres">
      <dgm:prSet presAssocID="{B4F7E8FC-5376-482B-BECC-817BD912D73D}" presName="sp" presStyleCnt="0"/>
      <dgm:spPr/>
    </dgm:pt>
    <dgm:pt modelId="{EA20E9FC-782E-48B6-B228-92EFE0F373F0}" type="pres">
      <dgm:prSet presAssocID="{90CAFC0F-F219-46BE-8FAE-4F92BE0CAA30}" presName="composite" presStyleCnt="0"/>
      <dgm:spPr/>
    </dgm:pt>
    <dgm:pt modelId="{ED8E076D-F064-4828-8FCE-8A2599C8E254}" type="pres">
      <dgm:prSet presAssocID="{90CAFC0F-F219-46BE-8FAE-4F92BE0CAA30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D952393-20D8-4A1E-8645-B71304F8779C}" type="pres">
      <dgm:prSet presAssocID="{90CAFC0F-F219-46BE-8FAE-4F92BE0CAA30}" presName="descendantText" presStyleLbl="alignAcc1" presStyleIdx="2" presStyleCnt="5">
        <dgm:presLayoutVars>
          <dgm:bulletEnabled val="1"/>
        </dgm:presLayoutVars>
      </dgm:prSet>
      <dgm:spPr/>
    </dgm:pt>
    <dgm:pt modelId="{E910FA9E-7714-4009-8D89-B00EE86BA23B}" type="pres">
      <dgm:prSet presAssocID="{F2F71865-53B4-4FEE-A634-390B54B1EA90}" presName="sp" presStyleCnt="0"/>
      <dgm:spPr/>
    </dgm:pt>
    <dgm:pt modelId="{DB27D6CE-DFCC-4EF9-ADCF-F32DB3FDC8F1}" type="pres">
      <dgm:prSet presAssocID="{3597EA7F-AEE2-43E1-BD4A-BD6C10B9068D}" presName="composite" presStyleCnt="0"/>
      <dgm:spPr/>
    </dgm:pt>
    <dgm:pt modelId="{A2F74F9C-6C4C-4658-9739-F0081EAE7051}" type="pres">
      <dgm:prSet presAssocID="{3597EA7F-AEE2-43E1-BD4A-BD6C10B9068D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3A4A1D85-28F0-4312-8F12-3DEE3FCA865D}" type="pres">
      <dgm:prSet presAssocID="{3597EA7F-AEE2-43E1-BD4A-BD6C10B9068D}" presName="descendantText" presStyleLbl="alignAcc1" presStyleIdx="3" presStyleCnt="5">
        <dgm:presLayoutVars>
          <dgm:bulletEnabled val="1"/>
        </dgm:presLayoutVars>
      </dgm:prSet>
      <dgm:spPr/>
    </dgm:pt>
    <dgm:pt modelId="{1EBD1EAC-B071-439B-9F24-83537005DE74}" type="pres">
      <dgm:prSet presAssocID="{4F721B51-2F4C-49A4-8162-96348165DD20}" presName="sp" presStyleCnt="0"/>
      <dgm:spPr/>
    </dgm:pt>
    <dgm:pt modelId="{AE54F521-97EA-4594-B54B-A1D631ADC1B7}" type="pres">
      <dgm:prSet presAssocID="{76DDC88F-5CED-41DA-8C29-6B12F0C74616}" presName="composite" presStyleCnt="0"/>
      <dgm:spPr/>
    </dgm:pt>
    <dgm:pt modelId="{514B5AEC-7B72-4BD2-9314-12B2CC843C4D}" type="pres">
      <dgm:prSet presAssocID="{76DDC88F-5CED-41DA-8C29-6B12F0C74616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2634B99D-6E0A-4580-B8E1-5D6A05EEF848}" type="pres">
      <dgm:prSet presAssocID="{76DDC88F-5CED-41DA-8C29-6B12F0C74616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3914D818-511E-482C-A75A-925FEDCEF1C5}" srcId="{90CAFC0F-F219-46BE-8FAE-4F92BE0CAA30}" destId="{3FBA0AA0-E4E9-436D-A924-623F78322C6D}" srcOrd="0" destOrd="0" parTransId="{4291C9DE-B1EC-4182-8471-329819D6C725}" sibTransId="{1139218C-F2CF-42F5-BBA5-0F8FC03C1953}"/>
    <dgm:cxn modelId="{C8400E21-E4A7-4E50-B9E7-EDA5FC753DC7}" type="presOf" srcId="{CB1BB206-A48F-424B-A805-31F15ADB8115}" destId="{2634B99D-6E0A-4580-B8E1-5D6A05EEF848}" srcOrd="0" destOrd="0" presId="urn:microsoft.com/office/officeart/2005/8/layout/chevron2"/>
    <dgm:cxn modelId="{3E2E3621-1339-46F5-A301-F0B428A1EFFC}" type="presOf" srcId="{D15B7523-F7EE-4075-AA37-8522DE81BCD5}" destId="{BD952393-20D8-4A1E-8645-B71304F8779C}" srcOrd="0" destOrd="2" presId="urn:microsoft.com/office/officeart/2005/8/layout/chevron2"/>
    <dgm:cxn modelId="{3FE72F2B-A05F-4A12-8B71-6C55912A0104}" srcId="{3597EA7F-AEE2-43E1-BD4A-BD6C10B9068D}" destId="{2EDE8EE4-26E2-48D2-85EA-6C322D14F958}" srcOrd="0" destOrd="0" parTransId="{DFA4982F-27C3-46FB-9F96-28202D9F2933}" sibTransId="{4F0EE44A-B599-4CC7-B7C4-15F6F1D31BE9}"/>
    <dgm:cxn modelId="{7474725D-9E01-4E0E-97AA-D89AC735E784}" type="presOf" srcId="{E50D7F08-5C38-4462-9F93-670EC2C745FE}" destId="{88B8DACB-9AAD-4293-AD25-767EB059424D}" srcOrd="0" destOrd="0" presId="urn:microsoft.com/office/officeart/2005/8/layout/chevron2"/>
    <dgm:cxn modelId="{040E3266-D03D-445F-82AA-712475AA10AE}" srcId="{E50D7F08-5C38-4462-9F93-670EC2C745FE}" destId="{76DDC88F-5CED-41DA-8C29-6B12F0C74616}" srcOrd="4" destOrd="0" parTransId="{BA4E9B1F-1C79-4285-B988-0F0976DB33D5}" sibTransId="{E6E6A5C5-650B-4142-807F-3CC4C03E64BB}"/>
    <dgm:cxn modelId="{5B4AF74B-C051-4D27-972E-78256074222B}" srcId="{9F70F2E8-E54D-4CF2-8445-F4FFA68BEABD}" destId="{52688917-4937-464C-8480-64278AF2F181}" srcOrd="0" destOrd="0" parTransId="{64C945E7-F4CA-4011-A35B-9B6DA20E763C}" sibTransId="{305BF80B-2E7D-4446-A378-6465CF786D29}"/>
    <dgm:cxn modelId="{9BD2BB6C-041E-4E52-A86D-2C22B3606BE3}" type="presOf" srcId="{52688917-4937-464C-8480-64278AF2F181}" destId="{6FA2EB61-6DE5-4750-B4ED-A36312121A9F}" srcOrd="0" destOrd="0" presId="urn:microsoft.com/office/officeart/2005/8/layout/chevron2"/>
    <dgm:cxn modelId="{C554264D-27DE-4727-9059-02C540A1151D}" type="presOf" srcId="{9F70F2E8-E54D-4CF2-8445-F4FFA68BEABD}" destId="{ED512AFB-161C-4419-96D5-16126A841C27}" srcOrd="0" destOrd="0" presId="urn:microsoft.com/office/officeart/2005/8/layout/chevron2"/>
    <dgm:cxn modelId="{1574646E-4904-4C9C-A74C-C897583700EF}" srcId="{76DDC88F-5CED-41DA-8C29-6B12F0C74616}" destId="{CB1BB206-A48F-424B-A805-31F15ADB8115}" srcOrd="0" destOrd="0" parTransId="{2CCEEC01-9119-46EE-94DA-8175DB036969}" sibTransId="{267D62A1-24FC-4B3E-BF17-1D383E113583}"/>
    <dgm:cxn modelId="{8FD65273-5AE7-4CA0-AD39-8FE9DE1CED79}" srcId="{E50D7F08-5C38-4462-9F93-670EC2C745FE}" destId="{3597EA7F-AEE2-43E1-BD4A-BD6C10B9068D}" srcOrd="3" destOrd="0" parTransId="{7F01A0C3-F509-4805-8871-499D6867B763}" sibTransId="{4F721B51-2F4C-49A4-8162-96348165DD20}"/>
    <dgm:cxn modelId="{ECD3BF53-489A-4319-81C0-A2786B34B3BC}" type="presOf" srcId="{4088FC55-4E33-4BDC-B46C-61E0108DE88B}" destId="{48045BD1-B972-4CF6-871A-C9B56BC1A80F}" srcOrd="0" destOrd="0" presId="urn:microsoft.com/office/officeart/2005/8/layout/chevron2"/>
    <dgm:cxn modelId="{5F68DB58-C020-4DBC-ABB3-7BA2F82808F5}" type="presOf" srcId="{85A34D4A-4BD9-4229-BE0F-07D9FB99BA3D}" destId="{43C680B0-47F5-4F03-BEAD-4EF7F523401A}" srcOrd="0" destOrd="0" presId="urn:microsoft.com/office/officeart/2005/8/layout/chevron2"/>
    <dgm:cxn modelId="{960ED97D-EF0E-4D67-BB42-01C4DFE110E6}" type="presOf" srcId="{90CAFC0F-F219-46BE-8FAE-4F92BE0CAA30}" destId="{ED8E076D-F064-4828-8FCE-8A2599C8E254}" srcOrd="0" destOrd="0" presId="urn:microsoft.com/office/officeart/2005/8/layout/chevron2"/>
    <dgm:cxn modelId="{88FAFF81-56B1-494A-982A-E1EBC80DB936}" type="presOf" srcId="{2EDE8EE4-26E2-48D2-85EA-6C322D14F958}" destId="{3A4A1D85-28F0-4312-8F12-3DEE3FCA865D}" srcOrd="0" destOrd="0" presId="urn:microsoft.com/office/officeart/2005/8/layout/chevron2"/>
    <dgm:cxn modelId="{AA726F9F-B6E6-4AEA-AC48-3A5AD58541D3}" srcId="{85A34D4A-4BD9-4229-BE0F-07D9FB99BA3D}" destId="{4088FC55-4E33-4BDC-B46C-61E0108DE88B}" srcOrd="0" destOrd="0" parTransId="{C1F6AA7D-7B30-46F1-AE3D-69A5E711979A}" sibTransId="{4E5D120D-D6E6-47FB-8A04-8171F2634898}"/>
    <dgm:cxn modelId="{119921A3-79FF-40EF-9A7A-9EFE7DB491F5}" srcId="{E50D7F08-5C38-4462-9F93-670EC2C745FE}" destId="{85A34D4A-4BD9-4229-BE0F-07D9FB99BA3D}" srcOrd="1" destOrd="0" parTransId="{DAC083ED-E724-4702-91DB-5AD53E6C852A}" sibTransId="{B4F7E8FC-5376-482B-BECC-817BD912D73D}"/>
    <dgm:cxn modelId="{EEDD67AF-590D-4BB7-91E0-7EFFF457B84E}" type="presOf" srcId="{76DDC88F-5CED-41DA-8C29-6B12F0C74616}" destId="{514B5AEC-7B72-4BD2-9314-12B2CC843C4D}" srcOrd="0" destOrd="0" presId="urn:microsoft.com/office/officeart/2005/8/layout/chevron2"/>
    <dgm:cxn modelId="{CE3681B3-66CF-433D-9383-9E9F61F907C2}" srcId="{E50D7F08-5C38-4462-9F93-670EC2C745FE}" destId="{90CAFC0F-F219-46BE-8FAE-4F92BE0CAA30}" srcOrd="2" destOrd="0" parTransId="{9A9DDE61-7181-4E41-8A7F-49A860E2647F}" sibTransId="{F2F71865-53B4-4FEE-A634-390B54B1EA90}"/>
    <dgm:cxn modelId="{06247BBD-FE34-46FC-9135-28B00A8351AC}" type="presOf" srcId="{4AC4B088-9336-459B-B987-5EC2AFD7D2AF}" destId="{BD952393-20D8-4A1E-8645-B71304F8779C}" srcOrd="0" destOrd="1" presId="urn:microsoft.com/office/officeart/2005/8/layout/chevron2"/>
    <dgm:cxn modelId="{80712EDA-9FA2-4A57-A8B9-2879CB8FD714}" srcId="{E50D7F08-5C38-4462-9F93-670EC2C745FE}" destId="{9F70F2E8-E54D-4CF2-8445-F4FFA68BEABD}" srcOrd="0" destOrd="0" parTransId="{E36635B9-9C91-44AD-B959-9FB46C8949B0}" sibTransId="{A4583A1A-F5BB-426C-A6A5-5C01994CBBDA}"/>
    <dgm:cxn modelId="{CF17D3E1-9599-43AD-B390-42C98EDEBB35}" srcId="{90CAFC0F-F219-46BE-8FAE-4F92BE0CAA30}" destId="{D15B7523-F7EE-4075-AA37-8522DE81BCD5}" srcOrd="2" destOrd="0" parTransId="{7000FA29-3F2E-46F4-8CA9-9745F11BD4B7}" sibTransId="{CA7992D2-1A06-4A4F-B367-9EEA5CFE0EED}"/>
    <dgm:cxn modelId="{E4847DF1-B12E-4DD4-9BFC-3C9BB5A1D375}" type="presOf" srcId="{3FBA0AA0-E4E9-436D-A924-623F78322C6D}" destId="{BD952393-20D8-4A1E-8645-B71304F8779C}" srcOrd="0" destOrd="0" presId="urn:microsoft.com/office/officeart/2005/8/layout/chevron2"/>
    <dgm:cxn modelId="{77A118FE-448A-48BA-8C88-A46F9B861E0A}" type="presOf" srcId="{3597EA7F-AEE2-43E1-BD4A-BD6C10B9068D}" destId="{A2F74F9C-6C4C-4658-9739-F0081EAE7051}" srcOrd="0" destOrd="0" presId="urn:microsoft.com/office/officeart/2005/8/layout/chevron2"/>
    <dgm:cxn modelId="{723D5DFE-9844-4B51-8BF1-3CEAED30F116}" srcId="{90CAFC0F-F219-46BE-8FAE-4F92BE0CAA30}" destId="{4AC4B088-9336-459B-B987-5EC2AFD7D2AF}" srcOrd="1" destOrd="0" parTransId="{5216E426-FC8C-46F6-A012-9C09C741212F}" sibTransId="{9ADA0CC1-3B05-4990-82D7-23CC6E0BDBCD}"/>
    <dgm:cxn modelId="{55E31727-CADD-451E-9E85-FA6713CA5554}" type="presParOf" srcId="{88B8DACB-9AAD-4293-AD25-767EB059424D}" destId="{92D86EFB-02F9-4108-BB9A-344C28BB2341}" srcOrd="0" destOrd="0" presId="urn:microsoft.com/office/officeart/2005/8/layout/chevron2"/>
    <dgm:cxn modelId="{F389F181-711F-486A-B7B9-BCE8E388E86E}" type="presParOf" srcId="{92D86EFB-02F9-4108-BB9A-344C28BB2341}" destId="{ED512AFB-161C-4419-96D5-16126A841C27}" srcOrd="0" destOrd="0" presId="urn:microsoft.com/office/officeart/2005/8/layout/chevron2"/>
    <dgm:cxn modelId="{127ABEE2-A80F-4CE9-9DEE-E511A760C22A}" type="presParOf" srcId="{92D86EFB-02F9-4108-BB9A-344C28BB2341}" destId="{6FA2EB61-6DE5-4750-B4ED-A36312121A9F}" srcOrd="1" destOrd="0" presId="urn:microsoft.com/office/officeart/2005/8/layout/chevron2"/>
    <dgm:cxn modelId="{3AF312D5-9068-4A33-88E9-F1F051229AF6}" type="presParOf" srcId="{88B8DACB-9AAD-4293-AD25-767EB059424D}" destId="{90A36C65-E282-4183-9B09-F62C97D2BCB9}" srcOrd="1" destOrd="0" presId="urn:microsoft.com/office/officeart/2005/8/layout/chevron2"/>
    <dgm:cxn modelId="{B1379B70-16D9-4E2E-8F30-8E0224824188}" type="presParOf" srcId="{88B8DACB-9AAD-4293-AD25-767EB059424D}" destId="{1D17C2EE-8E80-41D5-AC6B-458F789EF2E0}" srcOrd="2" destOrd="0" presId="urn:microsoft.com/office/officeart/2005/8/layout/chevron2"/>
    <dgm:cxn modelId="{822A8BF3-F575-46DF-B032-BA7B4DE99088}" type="presParOf" srcId="{1D17C2EE-8E80-41D5-AC6B-458F789EF2E0}" destId="{43C680B0-47F5-4F03-BEAD-4EF7F523401A}" srcOrd="0" destOrd="0" presId="urn:microsoft.com/office/officeart/2005/8/layout/chevron2"/>
    <dgm:cxn modelId="{207C3D65-43D5-4BA5-83C6-BE42176EE61F}" type="presParOf" srcId="{1D17C2EE-8E80-41D5-AC6B-458F789EF2E0}" destId="{48045BD1-B972-4CF6-871A-C9B56BC1A80F}" srcOrd="1" destOrd="0" presId="urn:microsoft.com/office/officeart/2005/8/layout/chevron2"/>
    <dgm:cxn modelId="{3519D7D3-6178-4B91-B486-32085D088A49}" type="presParOf" srcId="{88B8DACB-9AAD-4293-AD25-767EB059424D}" destId="{CE11E910-7E6F-41E2-88C9-1E41ACAE5973}" srcOrd="3" destOrd="0" presId="urn:microsoft.com/office/officeart/2005/8/layout/chevron2"/>
    <dgm:cxn modelId="{13C20976-D830-4719-8FB0-01C6DC8FA18D}" type="presParOf" srcId="{88B8DACB-9AAD-4293-AD25-767EB059424D}" destId="{EA20E9FC-782E-48B6-B228-92EFE0F373F0}" srcOrd="4" destOrd="0" presId="urn:microsoft.com/office/officeart/2005/8/layout/chevron2"/>
    <dgm:cxn modelId="{52EA3BAA-2FA7-48DB-B571-5CD6857CD06A}" type="presParOf" srcId="{EA20E9FC-782E-48B6-B228-92EFE0F373F0}" destId="{ED8E076D-F064-4828-8FCE-8A2599C8E254}" srcOrd="0" destOrd="0" presId="urn:microsoft.com/office/officeart/2005/8/layout/chevron2"/>
    <dgm:cxn modelId="{C6A2A68E-63C4-4730-AAFA-6E780C5241D9}" type="presParOf" srcId="{EA20E9FC-782E-48B6-B228-92EFE0F373F0}" destId="{BD952393-20D8-4A1E-8645-B71304F8779C}" srcOrd="1" destOrd="0" presId="urn:microsoft.com/office/officeart/2005/8/layout/chevron2"/>
    <dgm:cxn modelId="{68EA5B3A-C7E8-48DF-B9CA-F07548F06FBC}" type="presParOf" srcId="{88B8DACB-9AAD-4293-AD25-767EB059424D}" destId="{E910FA9E-7714-4009-8D89-B00EE86BA23B}" srcOrd="5" destOrd="0" presId="urn:microsoft.com/office/officeart/2005/8/layout/chevron2"/>
    <dgm:cxn modelId="{582F09EE-1529-47F0-8CB4-5A5E25AEDAF8}" type="presParOf" srcId="{88B8DACB-9AAD-4293-AD25-767EB059424D}" destId="{DB27D6CE-DFCC-4EF9-ADCF-F32DB3FDC8F1}" srcOrd="6" destOrd="0" presId="urn:microsoft.com/office/officeart/2005/8/layout/chevron2"/>
    <dgm:cxn modelId="{D395AB74-A8C0-42D1-A985-2D66CE40D440}" type="presParOf" srcId="{DB27D6CE-DFCC-4EF9-ADCF-F32DB3FDC8F1}" destId="{A2F74F9C-6C4C-4658-9739-F0081EAE7051}" srcOrd="0" destOrd="0" presId="urn:microsoft.com/office/officeart/2005/8/layout/chevron2"/>
    <dgm:cxn modelId="{8C8F4F60-F6B3-4343-BE9C-0E5EFECCA38F}" type="presParOf" srcId="{DB27D6CE-DFCC-4EF9-ADCF-F32DB3FDC8F1}" destId="{3A4A1D85-28F0-4312-8F12-3DEE3FCA865D}" srcOrd="1" destOrd="0" presId="urn:microsoft.com/office/officeart/2005/8/layout/chevron2"/>
    <dgm:cxn modelId="{7F251E9D-1795-4D78-8553-B4CA15D05DE2}" type="presParOf" srcId="{88B8DACB-9AAD-4293-AD25-767EB059424D}" destId="{1EBD1EAC-B071-439B-9F24-83537005DE74}" srcOrd="7" destOrd="0" presId="urn:microsoft.com/office/officeart/2005/8/layout/chevron2"/>
    <dgm:cxn modelId="{A38E61DA-BBA8-4364-86A4-B2A1052FE21A}" type="presParOf" srcId="{88B8DACB-9AAD-4293-AD25-767EB059424D}" destId="{AE54F521-97EA-4594-B54B-A1D631ADC1B7}" srcOrd="8" destOrd="0" presId="urn:microsoft.com/office/officeart/2005/8/layout/chevron2"/>
    <dgm:cxn modelId="{B1185137-63E7-4E62-B61C-7800180CEBFD}" type="presParOf" srcId="{AE54F521-97EA-4594-B54B-A1D631ADC1B7}" destId="{514B5AEC-7B72-4BD2-9314-12B2CC843C4D}" srcOrd="0" destOrd="0" presId="urn:microsoft.com/office/officeart/2005/8/layout/chevron2"/>
    <dgm:cxn modelId="{04A9AD84-415D-4C74-A4E9-0DCB701BA2F2}" type="presParOf" srcId="{AE54F521-97EA-4594-B54B-A1D631ADC1B7}" destId="{2634B99D-6E0A-4580-B8E1-5D6A05EEF84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503D3-17D2-4F71-8FEC-1CE4964FB941}">
      <dsp:nvSpPr>
        <dsp:cNvPr id="0" name=""/>
        <dsp:cNvSpPr/>
      </dsp:nvSpPr>
      <dsp:spPr>
        <a:xfrm>
          <a:off x="-5458006" y="-835708"/>
          <a:ext cx="6498794" cy="6498794"/>
        </a:xfrm>
        <a:prstGeom prst="blockArc">
          <a:avLst>
            <a:gd name="adj1" fmla="val 18900000"/>
            <a:gd name="adj2" fmla="val 2700000"/>
            <a:gd name="adj3" fmla="val 332"/>
          </a:avLst>
        </a:prstGeom>
        <a:noFill/>
        <a:ln w="9525" cap="rnd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7A9693-73C5-4BF4-94D0-84ADEDC74375}">
      <dsp:nvSpPr>
        <dsp:cNvPr id="0" name=""/>
        <dsp:cNvSpPr/>
      </dsp:nvSpPr>
      <dsp:spPr>
        <a:xfrm>
          <a:off x="387978" y="254209"/>
          <a:ext cx="8384885" cy="508226"/>
        </a:xfrm>
        <a:prstGeom prst="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340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Analyze historical customer data to identify churn patterns and trends.</a:t>
          </a:r>
        </a:p>
      </dsp:txBody>
      <dsp:txXfrm>
        <a:off x="387978" y="254209"/>
        <a:ext cx="8384885" cy="508226"/>
      </dsp:txXfrm>
    </dsp:sp>
    <dsp:sp modelId="{1309F431-6002-4DCF-904E-2B64A01A17C3}">
      <dsp:nvSpPr>
        <dsp:cNvPr id="0" name=""/>
        <dsp:cNvSpPr/>
      </dsp:nvSpPr>
      <dsp:spPr>
        <a:xfrm>
          <a:off x="70336" y="190681"/>
          <a:ext cx="635282" cy="6352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C80533-2B12-4559-AAA1-093E2A47455C}">
      <dsp:nvSpPr>
        <dsp:cNvPr id="0" name=""/>
        <dsp:cNvSpPr/>
      </dsp:nvSpPr>
      <dsp:spPr>
        <a:xfrm>
          <a:off x="806029" y="1016452"/>
          <a:ext cx="7966834" cy="508226"/>
        </a:xfrm>
        <a:prstGeom prst="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8000"/>
                <a:tint val="96000"/>
                <a:lumMod val="104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800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340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Identify key factors influencing customer churn.</a:t>
          </a:r>
        </a:p>
      </dsp:txBody>
      <dsp:txXfrm>
        <a:off x="806029" y="1016452"/>
        <a:ext cx="7966834" cy="508226"/>
      </dsp:txXfrm>
    </dsp:sp>
    <dsp:sp modelId="{C92155E7-9133-45EB-BF57-1DCAF548BE0C}">
      <dsp:nvSpPr>
        <dsp:cNvPr id="0" name=""/>
        <dsp:cNvSpPr/>
      </dsp:nvSpPr>
      <dsp:spPr>
        <a:xfrm>
          <a:off x="488387" y="952924"/>
          <a:ext cx="635282" cy="6352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alpha val="90000"/>
              <a:hueOff val="0"/>
              <a:satOff val="0"/>
              <a:lumOff val="0"/>
              <a:alphaOff val="-8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628BE1-5246-4CE0-ABD0-43584DCC67C3}">
      <dsp:nvSpPr>
        <dsp:cNvPr id="0" name=""/>
        <dsp:cNvSpPr/>
      </dsp:nvSpPr>
      <dsp:spPr>
        <a:xfrm>
          <a:off x="997193" y="1778695"/>
          <a:ext cx="7775670" cy="508226"/>
        </a:xfrm>
        <a:prstGeom prst="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16000"/>
                <a:tint val="96000"/>
                <a:lumMod val="104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1600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340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Build predictive models to forecast customer churn probability.</a:t>
          </a:r>
        </a:p>
      </dsp:txBody>
      <dsp:txXfrm>
        <a:off x="997193" y="1778695"/>
        <a:ext cx="7775670" cy="508226"/>
      </dsp:txXfrm>
    </dsp:sp>
    <dsp:sp modelId="{92E065D3-702D-4A17-BD7E-31FD60A87750}">
      <dsp:nvSpPr>
        <dsp:cNvPr id="0" name=""/>
        <dsp:cNvSpPr/>
      </dsp:nvSpPr>
      <dsp:spPr>
        <a:xfrm>
          <a:off x="679551" y="1715167"/>
          <a:ext cx="635282" cy="6352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alpha val="90000"/>
              <a:hueOff val="0"/>
              <a:satOff val="0"/>
              <a:lumOff val="0"/>
              <a:alphaOff val="-16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7E05D1-919B-4CE7-8EA0-C0B42C93F8D2}">
      <dsp:nvSpPr>
        <dsp:cNvPr id="0" name=""/>
        <dsp:cNvSpPr/>
      </dsp:nvSpPr>
      <dsp:spPr>
        <a:xfrm>
          <a:off x="997193" y="2540455"/>
          <a:ext cx="7775670" cy="508226"/>
        </a:xfrm>
        <a:prstGeom prst="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4000"/>
                <a:tint val="96000"/>
                <a:lumMod val="104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400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340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Develop targeted retention strategies to reduce churn rates.</a:t>
          </a:r>
        </a:p>
      </dsp:txBody>
      <dsp:txXfrm>
        <a:off x="997193" y="2540455"/>
        <a:ext cx="7775670" cy="508226"/>
      </dsp:txXfrm>
    </dsp:sp>
    <dsp:sp modelId="{93EE6A6B-00FE-4B9A-B41C-60C91BE7176D}">
      <dsp:nvSpPr>
        <dsp:cNvPr id="0" name=""/>
        <dsp:cNvSpPr/>
      </dsp:nvSpPr>
      <dsp:spPr>
        <a:xfrm>
          <a:off x="679551" y="2476927"/>
          <a:ext cx="635282" cy="6352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alpha val="90000"/>
              <a:hueOff val="0"/>
              <a:satOff val="0"/>
              <a:lumOff val="0"/>
              <a:alphaOff val="-24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4767CA-E4AF-4981-87A2-3AEED24B49E6}">
      <dsp:nvSpPr>
        <dsp:cNvPr id="0" name=""/>
        <dsp:cNvSpPr/>
      </dsp:nvSpPr>
      <dsp:spPr>
        <a:xfrm>
          <a:off x="806029" y="3302698"/>
          <a:ext cx="7966834" cy="508226"/>
        </a:xfrm>
        <a:prstGeom prst="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32000"/>
                <a:tint val="96000"/>
                <a:lumMod val="104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3200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340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Implement proactive measures to improve customer satisfaction and loyalty.</a:t>
          </a:r>
        </a:p>
      </dsp:txBody>
      <dsp:txXfrm>
        <a:off x="806029" y="3302698"/>
        <a:ext cx="7966834" cy="508226"/>
      </dsp:txXfrm>
    </dsp:sp>
    <dsp:sp modelId="{DA3EFC94-0AAE-4342-83A6-5AA924EC5396}">
      <dsp:nvSpPr>
        <dsp:cNvPr id="0" name=""/>
        <dsp:cNvSpPr/>
      </dsp:nvSpPr>
      <dsp:spPr>
        <a:xfrm>
          <a:off x="488387" y="3239169"/>
          <a:ext cx="635282" cy="6352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alpha val="90000"/>
              <a:hueOff val="0"/>
              <a:satOff val="0"/>
              <a:lumOff val="0"/>
              <a:alphaOff val="-32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B850DA-1852-4FDF-9AE5-D465486995FB}">
      <dsp:nvSpPr>
        <dsp:cNvPr id="0" name=""/>
        <dsp:cNvSpPr/>
      </dsp:nvSpPr>
      <dsp:spPr>
        <a:xfrm>
          <a:off x="387978" y="4064941"/>
          <a:ext cx="8384885" cy="508226"/>
        </a:xfrm>
        <a:prstGeom prst="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tint val="96000"/>
                <a:lumMod val="104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340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Monitor and evaluate the effectiveness of implemented strategies.</a:t>
          </a:r>
          <a:endParaRPr lang="en-US" sz="1800" kern="1200" dirty="0"/>
        </a:p>
      </dsp:txBody>
      <dsp:txXfrm>
        <a:off x="387978" y="4064941"/>
        <a:ext cx="8384885" cy="508226"/>
      </dsp:txXfrm>
    </dsp:sp>
    <dsp:sp modelId="{A71FF3CF-676B-4163-80F2-982EB8C4B0C3}">
      <dsp:nvSpPr>
        <dsp:cNvPr id="0" name=""/>
        <dsp:cNvSpPr/>
      </dsp:nvSpPr>
      <dsp:spPr>
        <a:xfrm>
          <a:off x="70336" y="4001412"/>
          <a:ext cx="635282" cy="6352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77C3E-2772-4941-AC8E-ABE63B59A161}">
      <dsp:nvSpPr>
        <dsp:cNvPr id="0" name=""/>
        <dsp:cNvSpPr/>
      </dsp:nvSpPr>
      <dsp:spPr>
        <a:xfrm>
          <a:off x="3421" y="320004"/>
          <a:ext cx="2535335" cy="1521201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GET DATA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Gather comprehensive customer data from the source</a:t>
          </a:r>
          <a:r>
            <a:rPr lang="en-US" sz="1300" kern="1200" dirty="0"/>
            <a:t>.</a:t>
          </a:r>
        </a:p>
      </dsp:txBody>
      <dsp:txXfrm>
        <a:off x="47975" y="364558"/>
        <a:ext cx="2446227" cy="1432093"/>
      </dsp:txXfrm>
    </dsp:sp>
    <dsp:sp modelId="{181F09E5-5F76-4D4D-BF7B-C5E27A12AEC6}">
      <dsp:nvSpPr>
        <dsp:cNvPr id="0" name=""/>
        <dsp:cNvSpPr/>
      </dsp:nvSpPr>
      <dsp:spPr>
        <a:xfrm>
          <a:off x="2761866" y="766223"/>
          <a:ext cx="537491" cy="6287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2761866" y="891976"/>
        <a:ext cx="376244" cy="377257"/>
      </dsp:txXfrm>
    </dsp:sp>
    <dsp:sp modelId="{E16D5870-B12A-4E7B-BDDF-8D493212E231}">
      <dsp:nvSpPr>
        <dsp:cNvPr id="0" name=""/>
        <dsp:cNvSpPr/>
      </dsp:nvSpPr>
      <dsp:spPr>
        <a:xfrm>
          <a:off x="3552891" y="319852"/>
          <a:ext cx="3247892" cy="1521505"/>
        </a:xfrm>
        <a:prstGeom prst="roundRect">
          <a:avLst>
            <a:gd name="adj" fmla="val 10000"/>
          </a:avLst>
        </a:prstGeom>
        <a:solidFill>
          <a:srgbClr val="926F00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ANALYSIS &amp; Preprocessing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Conduct exploratory data analysis to uncover insights.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Outliers Detection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Perform Encoding etc.</a:t>
          </a:r>
        </a:p>
      </dsp:txBody>
      <dsp:txXfrm>
        <a:off x="3597454" y="364415"/>
        <a:ext cx="3158766" cy="1432379"/>
      </dsp:txXfrm>
    </dsp:sp>
    <dsp:sp modelId="{862B636E-0D7B-4E32-B192-1971D6C1538B}">
      <dsp:nvSpPr>
        <dsp:cNvPr id="0" name=""/>
        <dsp:cNvSpPr/>
      </dsp:nvSpPr>
      <dsp:spPr>
        <a:xfrm>
          <a:off x="7023893" y="766223"/>
          <a:ext cx="537491" cy="6287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023893" y="891976"/>
        <a:ext cx="376244" cy="377257"/>
      </dsp:txXfrm>
    </dsp:sp>
    <dsp:sp modelId="{5C18C373-AAE3-445F-B0D1-15983678066C}">
      <dsp:nvSpPr>
        <dsp:cNvPr id="0" name=""/>
        <dsp:cNvSpPr/>
      </dsp:nvSpPr>
      <dsp:spPr>
        <a:xfrm>
          <a:off x="7814917" y="320004"/>
          <a:ext cx="2535335" cy="1521201"/>
        </a:xfrm>
        <a:prstGeom prst="roundRect">
          <a:avLst>
            <a:gd name="adj" fmla="val 10000"/>
          </a:avLst>
        </a:prstGeom>
        <a:solidFill>
          <a:srgbClr val="005C2A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TRAIN MODEL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Build a Predictive Machine learning model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Train the data on Model</a:t>
          </a:r>
        </a:p>
      </dsp:txBody>
      <dsp:txXfrm>
        <a:off x="7859471" y="364558"/>
        <a:ext cx="2446227" cy="1432093"/>
      </dsp:txXfrm>
    </dsp:sp>
    <dsp:sp modelId="{0A3B57D7-8459-409B-85EA-9F944AE97A4D}">
      <dsp:nvSpPr>
        <dsp:cNvPr id="0" name=""/>
        <dsp:cNvSpPr/>
      </dsp:nvSpPr>
      <dsp:spPr>
        <a:xfrm rot="5400000">
          <a:off x="8813799" y="2018753"/>
          <a:ext cx="537571" cy="6287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 rot="-5400000">
        <a:off x="8893957" y="2064349"/>
        <a:ext cx="377257" cy="376300"/>
      </dsp:txXfrm>
    </dsp:sp>
    <dsp:sp modelId="{0CAC14F4-110B-4597-8659-D8107D77A1DA}">
      <dsp:nvSpPr>
        <dsp:cNvPr id="0" name=""/>
        <dsp:cNvSpPr/>
      </dsp:nvSpPr>
      <dsp:spPr>
        <a:xfrm>
          <a:off x="7814917" y="2855492"/>
          <a:ext cx="2535335" cy="1521201"/>
        </a:xfrm>
        <a:prstGeom prst="roundRect">
          <a:avLst>
            <a:gd name="adj" fmla="val 10000"/>
          </a:avLst>
        </a:prstGeom>
        <a:solidFill>
          <a:srgbClr val="002060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TEST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Test the model on testing data</a:t>
          </a:r>
        </a:p>
      </dsp:txBody>
      <dsp:txXfrm>
        <a:off x="7859471" y="2900046"/>
        <a:ext cx="2446227" cy="1432093"/>
      </dsp:txXfrm>
    </dsp:sp>
    <dsp:sp modelId="{69F46827-56F2-4E68-9A4B-81CA86349FBC}">
      <dsp:nvSpPr>
        <dsp:cNvPr id="0" name=""/>
        <dsp:cNvSpPr/>
      </dsp:nvSpPr>
      <dsp:spPr>
        <a:xfrm rot="10800000">
          <a:off x="7054317" y="3301711"/>
          <a:ext cx="537491" cy="6287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 rot="10800000">
        <a:off x="7215564" y="3427464"/>
        <a:ext cx="376244" cy="377257"/>
      </dsp:txXfrm>
    </dsp:sp>
    <dsp:sp modelId="{330FB37D-DFCA-4184-B67C-B0DE37B8FD67}">
      <dsp:nvSpPr>
        <dsp:cNvPr id="0" name=""/>
        <dsp:cNvSpPr/>
      </dsp:nvSpPr>
      <dsp:spPr>
        <a:xfrm>
          <a:off x="4265447" y="2855492"/>
          <a:ext cx="2535335" cy="1521201"/>
        </a:xfrm>
        <a:prstGeom prst="roundRect">
          <a:avLst>
            <a:gd name="adj" fmla="val 10000"/>
          </a:avLst>
        </a:prstGeom>
        <a:solidFill>
          <a:schemeClr val="tx2">
            <a:lumMod val="2500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REFINE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Evaluate and improve Model Accuracy by applying more model and hyperparametric tuning</a:t>
          </a:r>
          <a:r>
            <a:rPr lang="en-US" sz="1500" kern="1200" dirty="0"/>
            <a:t>.</a:t>
          </a:r>
        </a:p>
      </dsp:txBody>
      <dsp:txXfrm>
        <a:off x="4310001" y="2900046"/>
        <a:ext cx="2446227" cy="1432093"/>
      </dsp:txXfrm>
    </dsp:sp>
    <dsp:sp modelId="{4B0C9DB7-05E2-4C51-88BD-BA1527E298E8}">
      <dsp:nvSpPr>
        <dsp:cNvPr id="0" name=""/>
        <dsp:cNvSpPr/>
      </dsp:nvSpPr>
      <dsp:spPr>
        <a:xfrm rot="10800000">
          <a:off x="3504846" y="3301711"/>
          <a:ext cx="537491" cy="62876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 rot="10800000">
        <a:off x="3666093" y="3427464"/>
        <a:ext cx="376244" cy="377257"/>
      </dsp:txXfrm>
    </dsp:sp>
    <dsp:sp modelId="{7F5C56AE-869C-4CDE-9061-5979350DB64F}">
      <dsp:nvSpPr>
        <dsp:cNvPr id="0" name=""/>
        <dsp:cNvSpPr/>
      </dsp:nvSpPr>
      <dsp:spPr>
        <a:xfrm>
          <a:off x="715977" y="2855492"/>
          <a:ext cx="2535335" cy="1521201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Deployment</a:t>
          </a:r>
        </a:p>
      </dsp:txBody>
      <dsp:txXfrm>
        <a:off x="760531" y="2900046"/>
        <a:ext cx="2446227" cy="14320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FCCC38-3E23-4B05-A038-9CF3F750224E}">
      <dsp:nvSpPr>
        <dsp:cNvPr id="0" name=""/>
        <dsp:cNvSpPr/>
      </dsp:nvSpPr>
      <dsp:spPr>
        <a:xfrm>
          <a:off x="0" y="2823287"/>
          <a:ext cx="9978886" cy="0"/>
        </a:xfrm>
        <a:prstGeom prst="line">
          <a:avLst/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81C162-D10C-4A40-A0E4-D284FC649E8E}">
      <dsp:nvSpPr>
        <dsp:cNvPr id="0" name=""/>
        <dsp:cNvSpPr/>
      </dsp:nvSpPr>
      <dsp:spPr>
        <a:xfrm>
          <a:off x="0" y="2417373"/>
          <a:ext cx="9978886" cy="0"/>
        </a:xfrm>
        <a:prstGeom prst="line">
          <a:avLst/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E469E4-C476-4C64-805B-19E92A700B56}">
      <dsp:nvSpPr>
        <dsp:cNvPr id="0" name=""/>
        <dsp:cNvSpPr/>
      </dsp:nvSpPr>
      <dsp:spPr>
        <a:xfrm>
          <a:off x="0" y="2011460"/>
          <a:ext cx="9978886" cy="0"/>
        </a:xfrm>
        <a:prstGeom prst="line">
          <a:avLst/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28BAE3-7D95-4543-92AD-F32A397CEEE4}">
      <dsp:nvSpPr>
        <dsp:cNvPr id="0" name=""/>
        <dsp:cNvSpPr/>
      </dsp:nvSpPr>
      <dsp:spPr>
        <a:xfrm>
          <a:off x="0" y="1605546"/>
          <a:ext cx="9978886" cy="0"/>
        </a:xfrm>
        <a:prstGeom prst="line">
          <a:avLst/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04E9B3-8AFD-4948-82A9-C26E117D1838}">
      <dsp:nvSpPr>
        <dsp:cNvPr id="0" name=""/>
        <dsp:cNvSpPr/>
      </dsp:nvSpPr>
      <dsp:spPr>
        <a:xfrm>
          <a:off x="0" y="1199633"/>
          <a:ext cx="9978886" cy="0"/>
        </a:xfrm>
        <a:prstGeom prst="line">
          <a:avLst/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D09F5F-EE89-4176-9BAE-51E92A72622A}">
      <dsp:nvSpPr>
        <dsp:cNvPr id="0" name=""/>
        <dsp:cNvSpPr/>
      </dsp:nvSpPr>
      <dsp:spPr>
        <a:xfrm>
          <a:off x="0" y="793719"/>
          <a:ext cx="9978886" cy="0"/>
        </a:xfrm>
        <a:prstGeom prst="line">
          <a:avLst/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384B5F-0055-413F-B1B0-2F5AD4AB8CE3}">
      <dsp:nvSpPr>
        <dsp:cNvPr id="0" name=""/>
        <dsp:cNvSpPr/>
      </dsp:nvSpPr>
      <dsp:spPr>
        <a:xfrm>
          <a:off x="0" y="387805"/>
          <a:ext cx="9978886" cy="0"/>
        </a:xfrm>
        <a:prstGeom prst="line">
          <a:avLst/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22F621-F10C-4A00-ACDA-05D07712F910}">
      <dsp:nvSpPr>
        <dsp:cNvPr id="0" name=""/>
        <dsp:cNvSpPr/>
      </dsp:nvSpPr>
      <dsp:spPr>
        <a:xfrm>
          <a:off x="2594510" y="1221"/>
          <a:ext cx="7384375" cy="386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customer ID</a:t>
          </a:r>
        </a:p>
      </dsp:txBody>
      <dsp:txXfrm>
        <a:off x="2594510" y="1221"/>
        <a:ext cx="7384375" cy="386584"/>
      </dsp:txXfrm>
    </dsp:sp>
    <dsp:sp modelId="{92248237-79DD-425D-B7C2-6C9D53E97E0E}">
      <dsp:nvSpPr>
        <dsp:cNvPr id="0" name=""/>
        <dsp:cNvSpPr/>
      </dsp:nvSpPr>
      <dsp:spPr>
        <a:xfrm>
          <a:off x="0" y="1221"/>
          <a:ext cx="2594510" cy="386584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customerID</a:t>
          </a:r>
        </a:p>
      </dsp:txBody>
      <dsp:txXfrm>
        <a:off x="18875" y="20096"/>
        <a:ext cx="2556760" cy="367709"/>
      </dsp:txXfrm>
    </dsp:sp>
    <dsp:sp modelId="{49775C22-E1EE-4A38-9A66-F02A2A840C89}">
      <dsp:nvSpPr>
        <dsp:cNvPr id="0" name=""/>
        <dsp:cNvSpPr/>
      </dsp:nvSpPr>
      <dsp:spPr>
        <a:xfrm>
          <a:off x="2594510" y="407135"/>
          <a:ext cx="7384375" cy="386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Whether the customer is a male or a female</a:t>
          </a:r>
        </a:p>
      </dsp:txBody>
      <dsp:txXfrm>
        <a:off x="2594510" y="407135"/>
        <a:ext cx="7384375" cy="386584"/>
      </dsp:txXfrm>
    </dsp:sp>
    <dsp:sp modelId="{1DD71676-81C5-44EA-8B2D-751BF7CB3E21}">
      <dsp:nvSpPr>
        <dsp:cNvPr id="0" name=""/>
        <dsp:cNvSpPr/>
      </dsp:nvSpPr>
      <dsp:spPr>
        <a:xfrm>
          <a:off x="0" y="407135"/>
          <a:ext cx="2594510" cy="386584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gender</a:t>
          </a:r>
        </a:p>
      </dsp:txBody>
      <dsp:txXfrm>
        <a:off x="18875" y="426010"/>
        <a:ext cx="2556760" cy="367709"/>
      </dsp:txXfrm>
    </dsp:sp>
    <dsp:sp modelId="{597534F1-0938-475F-8078-00C66FE61DDD}">
      <dsp:nvSpPr>
        <dsp:cNvPr id="0" name=""/>
        <dsp:cNvSpPr/>
      </dsp:nvSpPr>
      <dsp:spPr>
        <a:xfrm>
          <a:off x="2594510" y="813048"/>
          <a:ext cx="7384375" cy="386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Whether the customer is a senior citizen or not</a:t>
          </a:r>
        </a:p>
      </dsp:txBody>
      <dsp:txXfrm>
        <a:off x="2594510" y="813048"/>
        <a:ext cx="7384375" cy="386584"/>
      </dsp:txXfrm>
    </dsp:sp>
    <dsp:sp modelId="{368BF5D9-9117-41FC-826A-AFE0218EEBB3}">
      <dsp:nvSpPr>
        <dsp:cNvPr id="0" name=""/>
        <dsp:cNvSpPr/>
      </dsp:nvSpPr>
      <dsp:spPr>
        <a:xfrm>
          <a:off x="0" y="813048"/>
          <a:ext cx="2594510" cy="386584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SeniorCitizen</a:t>
          </a:r>
        </a:p>
      </dsp:txBody>
      <dsp:txXfrm>
        <a:off x="18875" y="831923"/>
        <a:ext cx="2556760" cy="367709"/>
      </dsp:txXfrm>
    </dsp:sp>
    <dsp:sp modelId="{65F488E0-7588-488C-9C38-7475FB497B27}">
      <dsp:nvSpPr>
        <dsp:cNvPr id="0" name=""/>
        <dsp:cNvSpPr/>
      </dsp:nvSpPr>
      <dsp:spPr>
        <a:xfrm>
          <a:off x="2594510" y="1218962"/>
          <a:ext cx="7384375" cy="386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Whether the customer has a partner or not</a:t>
          </a:r>
          <a:endParaRPr lang="en-US" sz="2100" kern="1200" dirty="0"/>
        </a:p>
      </dsp:txBody>
      <dsp:txXfrm>
        <a:off x="2594510" y="1218962"/>
        <a:ext cx="7384375" cy="386584"/>
      </dsp:txXfrm>
    </dsp:sp>
    <dsp:sp modelId="{FA03E2A9-5839-41A4-A6F9-BC3076619CE0}">
      <dsp:nvSpPr>
        <dsp:cNvPr id="0" name=""/>
        <dsp:cNvSpPr/>
      </dsp:nvSpPr>
      <dsp:spPr>
        <a:xfrm>
          <a:off x="0" y="1218962"/>
          <a:ext cx="2594510" cy="386584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Partner</a:t>
          </a:r>
        </a:p>
      </dsp:txBody>
      <dsp:txXfrm>
        <a:off x="18875" y="1237837"/>
        <a:ext cx="2556760" cy="367709"/>
      </dsp:txXfrm>
    </dsp:sp>
    <dsp:sp modelId="{14DC902D-DFB3-4753-9562-30296ED487E8}">
      <dsp:nvSpPr>
        <dsp:cNvPr id="0" name=""/>
        <dsp:cNvSpPr/>
      </dsp:nvSpPr>
      <dsp:spPr>
        <a:xfrm>
          <a:off x="2594510" y="1624875"/>
          <a:ext cx="7384375" cy="386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Whether the customer has dependents or not</a:t>
          </a:r>
        </a:p>
      </dsp:txBody>
      <dsp:txXfrm>
        <a:off x="2594510" y="1624875"/>
        <a:ext cx="7384375" cy="386584"/>
      </dsp:txXfrm>
    </dsp:sp>
    <dsp:sp modelId="{025CDD7F-9271-406E-82E3-9E9480804564}">
      <dsp:nvSpPr>
        <dsp:cNvPr id="0" name=""/>
        <dsp:cNvSpPr/>
      </dsp:nvSpPr>
      <dsp:spPr>
        <a:xfrm>
          <a:off x="0" y="1624875"/>
          <a:ext cx="2594510" cy="386584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Dependents</a:t>
          </a:r>
        </a:p>
      </dsp:txBody>
      <dsp:txXfrm>
        <a:off x="18875" y="1643750"/>
        <a:ext cx="2556760" cy="367709"/>
      </dsp:txXfrm>
    </dsp:sp>
    <dsp:sp modelId="{4CCA59D9-0A39-4588-82D9-C00AA4B15AC3}">
      <dsp:nvSpPr>
        <dsp:cNvPr id="0" name=""/>
        <dsp:cNvSpPr/>
      </dsp:nvSpPr>
      <dsp:spPr>
        <a:xfrm>
          <a:off x="2594510" y="2030789"/>
          <a:ext cx="7384375" cy="386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Number of months the customer has stayed with the company</a:t>
          </a:r>
        </a:p>
      </dsp:txBody>
      <dsp:txXfrm>
        <a:off x="2594510" y="2030789"/>
        <a:ext cx="7384375" cy="386584"/>
      </dsp:txXfrm>
    </dsp:sp>
    <dsp:sp modelId="{E0B93532-34E8-4FA9-87A4-DA5D66C6409F}">
      <dsp:nvSpPr>
        <dsp:cNvPr id="0" name=""/>
        <dsp:cNvSpPr/>
      </dsp:nvSpPr>
      <dsp:spPr>
        <a:xfrm>
          <a:off x="0" y="2030789"/>
          <a:ext cx="2594510" cy="386584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Tenure</a:t>
          </a:r>
        </a:p>
      </dsp:txBody>
      <dsp:txXfrm>
        <a:off x="18875" y="2049664"/>
        <a:ext cx="2556760" cy="367709"/>
      </dsp:txXfrm>
    </dsp:sp>
    <dsp:sp modelId="{04B158BF-D000-4D74-A31D-DC9D1AB1B67E}">
      <dsp:nvSpPr>
        <dsp:cNvPr id="0" name=""/>
        <dsp:cNvSpPr/>
      </dsp:nvSpPr>
      <dsp:spPr>
        <a:xfrm>
          <a:off x="2594510" y="2436703"/>
          <a:ext cx="7384375" cy="386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b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Whether the customer has a phone service or not</a:t>
          </a:r>
        </a:p>
      </dsp:txBody>
      <dsp:txXfrm>
        <a:off x="2594510" y="2436703"/>
        <a:ext cx="7384375" cy="386584"/>
      </dsp:txXfrm>
    </dsp:sp>
    <dsp:sp modelId="{123B7E16-99C3-49DC-9494-6576E8740FBE}">
      <dsp:nvSpPr>
        <dsp:cNvPr id="0" name=""/>
        <dsp:cNvSpPr/>
      </dsp:nvSpPr>
      <dsp:spPr>
        <a:xfrm>
          <a:off x="0" y="2436703"/>
          <a:ext cx="2594510" cy="386584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PhoneService</a:t>
          </a:r>
        </a:p>
      </dsp:txBody>
      <dsp:txXfrm>
        <a:off x="18875" y="2455578"/>
        <a:ext cx="2556760" cy="3677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89ADC-5AFA-4B7E-82D8-C62EC75827F8}">
      <dsp:nvSpPr>
        <dsp:cNvPr id="0" name=""/>
        <dsp:cNvSpPr/>
      </dsp:nvSpPr>
      <dsp:spPr>
        <a:xfrm>
          <a:off x="0" y="5801492"/>
          <a:ext cx="10353675" cy="0"/>
        </a:xfrm>
        <a:prstGeom prst="line">
          <a:avLst/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26EC4-D5A5-4785-B2A0-CB2694952F90}">
      <dsp:nvSpPr>
        <dsp:cNvPr id="0" name=""/>
        <dsp:cNvSpPr/>
      </dsp:nvSpPr>
      <dsp:spPr>
        <a:xfrm>
          <a:off x="0" y="5385897"/>
          <a:ext cx="10353675" cy="0"/>
        </a:xfrm>
        <a:prstGeom prst="line">
          <a:avLst/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21EF2D-539D-47BD-BBF5-DF3DC93E52E7}">
      <dsp:nvSpPr>
        <dsp:cNvPr id="0" name=""/>
        <dsp:cNvSpPr/>
      </dsp:nvSpPr>
      <dsp:spPr>
        <a:xfrm>
          <a:off x="0" y="4970303"/>
          <a:ext cx="10353675" cy="0"/>
        </a:xfrm>
        <a:prstGeom prst="line">
          <a:avLst/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12AA05-4778-49EF-BE0F-F6EBA39CA1CD}">
      <dsp:nvSpPr>
        <dsp:cNvPr id="0" name=""/>
        <dsp:cNvSpPr/>
      </dsp:nvSpPr>
      <dsp:spPr>
        <a:xfrm>
          <a:off x="0" y="4554708"/>
          <a:ext cx="10353675" cy="0"/>
        </a:xfrm>
        <a:prstGeom prst="line">
          <a:avLst/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711A3A-2B55-4BC7-8043-24E24887ED90}">
      <dsp:nvSpPr>
        <dsp:cNvPr id="0" name=""/>
        <dsp:cNvSpPr/>
      </dsp:nvSpPr>
      <dsp:spPr>
        <a:xfrm>
          <a:off x="0" y="4139114"/>
          <a:ext cx="10353675" cy="0"/>
        </a:xfrm>
        <a:prstGeom prst="line">
          <a:avLst/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BCF47D-0292-4842-B50F-D93FFF7E2E11}">
      <dsp:nvSpPr>
        <dsp:cNvPr id="0" name=""/>
        <dsp:cNvSpPr/>
      </dsp:nvSpPr>
      <dsp:spPr>
        <a:xfrm>
          <a:off x="0" y="3723519"/>
          <a:ext cx="10353675" cy="0"/>
        </a:xfrm>
        <a:prstGeom prst="line">
          <a:avLst/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4651DD-3AB9-4162-B5CE-6D470149E4F2}">
      <dsp:nvSpPr>
        <dsp:cNvPr id="0" name=""/>
        <dsp:cNvSpPr/>
      </dsp:nvSpPr>
      <dsp:spPr>
        <a:xfrm>
          <a:off x="0" y="3307924"/>
          <a:ext cx="10353675" cy="0"/>
        </a:xfrm>
        <a:prstGeom prst="line">
          <a:avLst/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ADABD-C108-4932-93F6-03E4E5F0A84F}">
      <dsp:nvSpPr>
        <dsp:cNvPr id="0" name=""/>
        <dsp:cNvSpPr/>
      </dsp:nvSpPr>
      <dsp:spPr>
        <a:xfrm>
          <a:off x="0" y="2892330"/>
          <a:ext cx="10353675" cy="0"/>
        </a:xfrm>
        <a:prstGeom prst="line">
          <a:avLst/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6715EB-38CC-40FE-B2AC-84E4EC51C846}">
      <dsp:nvSpPr>
        <dsp:cNvPr id="0" name=""/>
        <dsp:cNvSpPr/>
      </dsp:nvSpPr>
      <dsp:spPr>
        <a:xfrm>
          <a:off x="0" y="2476735"/>
          <a:ext cx="10353675" cy="0"/>
        </a:xfrm>
        <a:prstGeom prst="line">
          <a:avLst/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E4B66-B561-44DA-A17B-94115ADFEB30}">
      <dsp:nvSpPr>
        <dsp:cNvPr id="0" name=""/>
        <dsp:cNvSpPr/>
      </dsp:nvSpPr>
      <dsp:spPr>
        <a:xfrm>
          <a:off x="0" y="2061141"/>
          <a:ext cx="10353675" cy="0"/>
        </a:xfrm>
        <a:prstGeom prst="line">
          <a:avLst/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73C75-F596-4F1C-9046-270749242D59}">
      <dsp:nvSpPr>
        <dsp:cNvPr id="0" name=""/>
        <dsp:cNvSpPr/>
      </dsp:nvSpPr>
      <dsp:spPr>
        <a:xfrm>
          <a:off x="0" y="1645546"/>
          <a:ext cx="10353675" cy="0"/>
        </a:xfrm>
        <a:prstGeom prst="line">
          <a:avLst/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62C90D-090A-4076-BC12-2D3DE99882C2}">
      <dsp:nvSpPr>
        <dsp:cNvPr id="0" name=""/>
        <dsp:cNvSpPr/>
      </dsp:nvSpPr>
      <dsp:spPr>
        <a:xfrm>
          <a:off x="0" y="1229952"/>
          <a:ext cx="10353675" cy="0"/>
        </a:xfrm>
        <a:prstGeom prst="line">
          <a:avLst/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0E24BE-2B2F-44EF-B142-4EFC41ECF746}">
      <dsp:nvSpPr>
        <dsp:cNvPr id="0" name=""/>
        <dsp:cNvSpPr/>
      </dsp:nvSpPr>
      <dsp:spPr>
        <a:xfrm>
          <a:off x="0" y="814357"/>
          <a:ext cx="10353675" cy="0"/>
        </a:xfrm>
        <a:prstGeom prst="line">
          <a:avLst/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B0241F-39C4-4893-B0F3-7AC89D305782}">
      <dsp:nvSpPr>
        <dsp:cNvPr id="0" name=""/>
        <dsp:cNvSpPr/>
      </dsp:nvSpPr>
      <dsp:spPr>
        <a:xfrm>
          <a:off x="0" y="398763"/>
          <a:ext cx="10353675" cy="0"/>
        </a:xfrm>
        <a:prstGeom prst="line">
          <a:avLst/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BF768-7680-4BD3-AC0D-7CC82CF57742}">
      <dsp:nvSpPr>
        <dsp:cNvPr id="0" name=""/>
        <dsp:cNvSpPr/>
      </dsp:nvSpPr>
      <dsp:spPr>
        <a:xfrm>
          <a:off x="2691955" y="2958"/>
          <a:ext cx="7661719" cy="39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Whether the customer has multiple lines or not</a:t>
          </a:r>
        </a:p>
      </dsp:txBody>
      <dsp:txXfrm>
        <a:off x="2691955" y="2958"/>
        <a:ext cx="7661719" cy="395804"/>
      </dsp:txXfrm>
    </dsp:sp>
    <dsp:sp modelId="{A37A9319-1F9C-46D1-884A-543F1751778A}">
      <dsp:nvSpPr>
        <dsp:cNvPr id="0" name=""/>
        <dsp:cNvSpPr/>
      </dsp:nvSpPr>
      <dsp:spPr>
        <a:xfrm>
          <a:off x="0" y="2958"/>
          <a:ext cx="2691955" cy="395804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MultipleLines</a:t>
          </a:r>
          <a:endParaRPr lang="en-US" sz="2200" kern="1200" dirty="0"/>
        </a:p>
      </dsp:txBody>
      <dsp:txXfrm>
        <a:off x="19325" y="22283"/>
        <a:ext cx="2653305" cy="376479"/>
      </dsp:txXfrm>
    </dsp:sp>
    <dsp:sp modelId="{B7C53563-BD43-43A8-AB54-0490FEA55D17}">
      <dsp:nvSpPr>
        <dsp:cNvPr id="0" name=""/>
        <dsp:cNvSpPr/>
      </dsp:nvSpPr>
      <dsp:spPr>
        <a:xfrm>
          <a:off x="2691955" y="418553"/>
          <a:ext cx="7661719" cy="39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Customer’s internet service provider</a:t>
          </a:r>
        </a:p>
      </dsp:txBody>
      <dsp:txXfrm>
        <a:off x="2691955" y="418553"/>
        <a:ext cx="7661719" cy="395804"/>
      </dsp:txXfrm>
    </dsp:sp>
    <dsp:sp modelId="{F3640121-B043-41B0-B6B2-63866BF6A00B}">
      <dsp:nvSpPr>
        <dsp:cNvPr id="0" name=""/>
        <dsp:cNvSpPr/>
      </dsp:nvSpPr>
      <dsp:spPr>
        <a:xfrm>
          <a:off x="0" y="418553"/>
          <a:ext cx="2691955" cy="395804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InternetService</a:t>
          </a:r>
          <a:endParaRPr lang="en-US" sz="2200" kern="1200" dirty="0"/>
        </a:p>
      </dsp:txBody>
      <dsp:txXfrm>
        <a:off x="19325" y="437878"/>
        <a:ext cx="2653305" cy="376479"/>
      </dsp:txXfrm>
    </dsp:sp>
    <dsp:sp modelId="{7CD6A948-A0FD-47E3-8A02-46982AE5FE3C}">
      <dsp:nvSpPr>
        <dsp:cNvPr id="0" name=""/>
        <dsp:cNvSpPr/>
      </dsp:nvSpPr>
      <dsp:spPr>
        <a:xfrm>
          <a:off x="2691955" y="834147"/>
          <a:ext cx="7661719" cy="39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Whether the customer has online security or not</a:t>
          </a:r>
        </a:p>
      </dsp:txBody>
      <dsp:txXfrm>
        <a:off x="2691955" y="834147"/>
        <a:ext cx="7661719" cy="395804"/>
      </dsp:txXfrm>
    </dsp:sp>
    <dsp:sp modelId="{5DC67E2A-B569-4614-97A2-9FD3631F7F6C}">
      <dsp:nvSpPr>
        <dsp:cNvPr id="0" name=""/>
        <dsp:cNvSpPr/>
      </dsp:nvSpPr>
      <dsp:spPr>
        <a:xfrm>
          <a:off x="0" y="834147"/>
          <a:ext cx="2691955" cy="395804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OnlineSecurity</a:t>
          </a:r>
        </a:p>
      </dsp:txBody>
      <dsp:txXfrm>
        <a:off x="19325" y="853472"/>
        <a:ext cx="2653305" cy="376479"/>
      </dsp:txXfrm>
    </dsp:sp>
    <dsp:sp modelId="{AC7C5BCA-AFB7-4AED-B7CC-D35E84C5375D}">
      <dsp:nvSpPr>
        <dsp:cNvPr id="0" name=""/>
        <dsp:cNvSpPr/>
      </dsp:nvSpPr>
      <dsp:spPr>
        <a:xfrm>
          <a:off x="2691955" y="1249742"/>
          <a:ext cx="7661719" cy="39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Whether the customer has online backup or not</a:t>
          </a:r>
        </a:p>
      </dsp:txBody>
      <dsp:txXfrm>
        <a:off x="2691955" y="1249742"/>
        <a:ext cx="7661719" cy="395804"/>
      </dsp:txXfrm>
    </dsp:sp>
    <dsp:sp modelId="{0D2AB9B3-DA3A-4605-89A9-47D3AF2EF8A6}">
      <dsp:nvSpPr>
        <dsp:cNvPr id="0" name=""/>
        <dsp:cNvSpPr/>
      </dsp:nvSpPr>
      <dsp:spPr>
        <a:xfrm>
          <a:off x="0" y="1249742"/>
          <a:ext cx="2691955" cy="395804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OnlineBackup</a:t>
          </a:r>
          <a:endParaRPr lang="en-US" sz="2200" kern="1200" dirty="0"/>
        </a:p>
      </dsp:txBody>
      <dsp:txXfrm>
        <a:off x="19325" y="1269067"/>
        <a:ext cx="2653305" cy="376479"/>
      </dsp:txXfrm>
    </dsp:sp>
    <dsp:sp modelId="{FD03008B-A421-4304-AA1E-EFC352DA60C0}">
      <dsp:nvSpPr>
        <dsp:cNvPr id="0" name=""/>
        <dsp:cNvSpPr/>
      </dsp:nvSpPr>
      <dsp:spPr>
        <a:xfrm>
          <a:off x="2691955" y="1665336"/>
          <a:ext cx="7661719" cy="39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Whether the customer has device protection or not</a:t>
          </a:r>
        </a:p>
      </dsp:txBody>
      <dsp:txXfrm>
        <a:off x="2691955" y="1665336"/>
        <a:ext cx="7661719" cy="395804"/>
      </dsp:txXfrm>
    </dsp:sp>
    <dsp:sp modelId="{51108BCB-FFAE-4E3B-BB38-2BE13F86C216}">
      <dsp:nvSpPr>
        <dsp:cNvPr id="0" name=""/>
        <dsp:cNvSpPr/>
      </dsp:nvSpPr>
      <dsp:spPr>
        <a:xfrm>
          <a:off x="0" y="1665336"/>
          <a:ext cx="2691955" cy="395804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DeviceProtection</a:t>
          </a:r>
          <a:endParaRPr lang="en-US" sz="2200" kern="1200" dirty="0"/>
        </a:p>
      </dsp:txBody>
      <dsp:txXfrm>
        <a:off x="19325" y="1684661"/>
        <a:ext cx="2653305" cy="376479"/>
      </dsp:txXfrm>
    </dsp:sp>
    <dsp:sp modelId="{FDAEB6A7-AF06-47E2-9EB2-892F061AC917}">
      <dsp:nvSpPr>
        <dsp:cNvPr id="0" name=""/>
        <dsp:cNvSpPr/>
      </dsp:nvSpPr>
      <dsp:spPr>
        <a:xfrm>
          <a:off x="2691955" y="2080931"/>
          <a:ext cx="7661719" cy="39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Whether the customer has tech support or not</a:t>
          </a:r>
        </a:p>
      </dsp:txBody>
      <dsp:txXfrm>
        <a:off x="2691955" y="2080931"/>
        <a:ext cx="7661719" cy="395804"/>
      </dsp:txXfrm>
    </dsp:sp>
    <dsp:sp modelId="{846B8F77-47A9-4A3E-A1EB-406D08B339D6}">
      <dsp:nvSpPr>
        <dsp:cNvPr id="0" name=""/>
        <dsp:cNvSpPr/>
      </dsp:nvSpPr>
      <dsp:spPr>
        <a:xfrm>
          <a:off x="0" y="2080931"/>
          <a:ext cx="2691955" cy="395804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TechSupport</a:t>
          </a:r>
          <a:endParaRPr lang="en-US" sz="2200" kern="1200" dirty="0"/>
        </a:p>
      </dsp:txBody>
      <dsp:txXfrm>
        <a:off x="19325" y="2100256"/>
        <a:ext cx="2653305" cy="376479"/>
      </dsp:txXfrm>
    </dsp:sp>
    <dsp:sp modelId="{1BA09146-E75E-446D-AF53-070C0F96C948}">
      <dsp:nvSpPr>
        <dsp:cNvPr id="0" name=""/>
        <dsp:cNvSpPr/>
      </dsp:nvSpPr>
      <dsp:spPr>
        <a:xfrm>
          <a:off x="2691955" y="2496526"/>
          <a:ext cx="7661719" cy="39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Whether the customer has streaming TV or not</a:t>
          </a:r>
        </a:p>
      </dsp:txBody>
      <dsp:txXfrm>
        <a:off x="2691955" y="2496526"/>
        <a:ext cx="7661719" cy="395804"/>
      </dsp:txXfrm>
    </dsp:sp>
    <dsp:sp modelId="{11DE1CA1-E171-4FEC-B3AF-02B3D10E692C}">
      <dsp:nvSpPr>
        <dsp:cNvPr id="0" name=""/>
        <dsp:cNvSpPr/>
      </dsp:nvSpPr>
      <dsp:spPr>
        <a:xfrm>
          <a:off x="0" y="2496526"/>
          <a:ext cx="2691955" cy="395804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StreamingTV</a:t>
          </a:r>
          <a:endParaRPr lang="en-US" sz="2200" kern="1200" dirty="0"/>
        </a:p>
      </dsp:txBody>
      <dsp:txXfrm>
        <a:off x="19325" y="2515851"/>
        <a:ext cx="2653305" cy="376479"/>
      </dsp:txXfrm>
    </dsp:sp>
    <dsp:sp modelId="{18A6339E-9EFA-4447-BC6E-BC3E335D8B59}">
      <dsp:nvSpPr>
        <dsp:cNvPr id="0" name=""/>
        <dsp:cNvSpPr/>
      </dsp:nvSpPr>
      <dsp:spPr>
        <a:xfrm>
          <a:off x="2691955" y="2912120"/>
          <a:ext cx="7661719" cy="39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Whether the customer has streaming movies or not</a:t>
          </a:r>
        </a:p>
      </dsp:txBody>
      <dsp:txXfrm>
        <a:off x="2691955" y="2912120"/>
        <a:ext cx="7661719" cy="395804"/>
      </dsp:txXfrm>
    </dsp:sp>
    <dsp:sp modelId="{88F842FF-25BA-4E98-A3F8-4AA8BFE127F7}">
      <dsp:nvSpPr>
        <dsp:cNvPr id="0" name=""/>
        <dsp:cNvSpPr/>
      </dsp:nvSpPr>
      <dsp:spPr>
        <a:xfrm>
          <a:off x="0" y="2912120"/>
          <a:ext cx="2691955" cy="395804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StreamingMovies</a:t>
          </a:r>
          <a:endParaRPr lang="en-US" sz="2200" kern="1200" dirty="0"/>
        </a:p>
      </dsp:txBody>
      <dsp:txXfrm>
        <a:off x="19325" y="2931445"/>
        <a:ext cx="2653305" cy="376479"/>
      </dsp:txXfrm>
    </dsp:sp>
    <dsp:sp modelId="{DB7F27E2-A3EB-470A-98B1-B0BFAB8007FE}">
      <dsp:nvSpPr>
        <dsp:cNvPr id="0" name=""/>
        <dsp:cNvSpPr/>
      </dsp:nvSpPr>
      <dsp:spPr>
        <a:xfrm>
          <a:off x="2691955" y="3327715"/>
          <a:ext cx="7661719" cy="39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customer’s payment method</a:t>
          </a:r>
        </a:p>
      </dsp:txBody>
      <dsp:txXfrm>
        <a:off x="2691955" y="3327715"/>
        <a:ext cx="7661719" cy="395804"/>
      </dsp:txXfrm>
    </dsp:sp>
    <dsp:sp modelId="{12070B4D-0A85-49AC-B917-9F3387EA718B}">
      <dsp:nvSpPr>
        <dsp:cNvPr id="0" name=""/>
        <dsp:cNvSpPr/>
      </dsp:nvSpPr>
      <dsp:spPr>
        <a:xfrm>
          <a:off x="0" y="3327715"/>
          <a:ext cx="2691955" cy="395804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PaymentMethod</a:t>
          </a:r>
          <a:endParaRPr lang="en-US" sz="2200" kern="1200" dirty="0"/>
        </a:p>
      </dsp:txBody>
      <dsp:txXfrm>
        <a:off x="19325" y="3347040"/>
        <a:ext cx="2653305" cy="376479"/>
      </dsp:txXfrm>
    </dsp:sp>
    <dsp:sp modelId="{6D1AEFF8-4E54-4825-938F-31247AA8994E}">
      <dsp:nvSpPr>
        <dsp:cNvPr id="0" name=""/>
        <dsp:cNvSpPr/>
      </dsp:nvSpPr>
      <dsp:spPr>
        <a:xfrm>
          <a:off x="2691955" y="3743309"/>
          <a:ext cx="7661719" cy="39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contract term of the customer</a:t>
          </a:r>
        </a:p>
      </dsp:txBody>
      <dsp:txXfrm>
        <a:off x="2691955" y="3743309"/>
        <a:ext cx="7661719" cy="395804"/>
      </dsp:txXfrm>
    </dsp:sp>
    <dsp:sp modelId="{6B725987-B7D3-42A7-AB90-325E936A0645}">
      <dsp:nvSpPr>
        <dsp:cNvPr id="0" name=""/>
        <dsp:cNvSpPr/>
      </dsp:nvSpPr>
      <dsp:spPr>
        <a:xfrm>
          <a:off x="0" y="3743309"/>
          <a:ext cx="2691955" cy="395804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Contract</a:t>
          </a:r>
        </a:p>
      </dsp:txBody>
      <dsp:txXfrm>
        <a:off x="19325" y="3762634"/>
        <a:ext cx="2653305" cy="376479"/>
      </dsp:txXfrm>
    </dsp:sp>
    <dsp:sp modelId="{1C2EEB85-AAFC-42F8-B81A-46ACB8D1BB0B}">
      <dsp:nvSpPr>
        <dsp:cNvPr id="0" name=""/>
        <dsp:cNvSpPr/>
      </dsp:nvSpPr>
      <dsp:spPr>
        <a:xfrm>
          <a:off x="2691955" y="4158904"/>
          <a:ext cx="7661719" cy="39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Whether the customer has paperless billing or not</a:t>
          </a:r>
        </a:p>
      </dsp:txBody>
      <dsp:txXfrm>
        <a:off x="2691955" y="4158904"/>
        <a:ext cx="7661719" cy="395804"/>
      </dsp:txXfrm>
    </dsp:sp>
    <dsp:sp modelId="{1D5EFA30-F551-43A9-B81B-2A935B9C74FB}">
      <dsp:nvSpPr>
        <dsp:cNvPr id="0" name=""/>
        <dsp:cNvSpPr/>
      </dsp:nvSpPr>
      <dsp:spPr>
        <a:xfrm>
          <a:off x="0" y="4158904"/>
          <a:ext cx="2691955" cy="395804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PaperlessBilling</a:t>
          </a:r>
          <a:endParaRPr lang="en-US" sz="2200" kern="1200" dirty="0"/>
        </a:p>
      </dsp:txBody>
      <dsp:txXfrm>
        <a:off x="19325" y="4178229"/>
        <a:ext cx="2653305" cy="376479"/>
      </dsp:txXfrm>
    </dsp:sp>
    <dsp:sp modelId="{45638A5E-E6DE-4F06-BA60-D8A9E528E008}">
      <dsp:nvSpPr>
        <dsp:cNvPr id="0" name=""/>
        <dsp:cNvSpPr/>
      </dsp:nvSpPr>
      <dsp:spPr>
        <a:xfrm>
          <a:off x="2691955" y="4574498"/>
          <a:ext cx="7661719" cy="39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amount charged to the customer monthly</a:t>
          </a:r>
        </a:p>
      </dsp:txBody>
      <dsp:txXfrm>
        <a:off x="2691955" y="4574498"/>
        <a:ext cx="7661719" cy="395804"/>
      </dsp:txXfrm>
    </dsp:sp>
    <dsp:sp modelId="{90372D8F-06AE-4DEF-A184-1ABAC4A8B71F}">
      <dsp:nvSpPr>
        <dsp:cNvPr id="0" name=""/>
        <dsp:cNvSpPr/>
      </dsp:nvSpPr>
      <dsp:spPr>
        <a:xfrm>
          <a:off x="0" y="4574498"/>
          <a:ext cx="2691955" cy="395804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MonthlyCharges</a:t>
          </a:r>
          <a:endParaRPr lang="en-US" sz="2200" kern="1200" dirty="0"/>
        </a:p>
      </dsp:txBody>
      <dsp:txXfrm>
        <a:off x="19325" y="4593823"/>
        <a:ext cx="2653305" cy="376479"/>
      </dsp:txXfrm>
    </dsp:sp>
    <dsp:sp modelId="{928B8958-48FA-46BF-A5D9-2BEA78CDF7E2}">
      <dsp:nvSpPr>
        <dsp:cNvPr id="0" name=""/>
        <dsp:cNvSpPr/>
      </dsp:nvSpPr>
      <dsp:spPr>
        <a:xfrm>
          <a:off x="2691955" y="4990093"/>
          <a:ext cx="7661719" cy="39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total amount charged to the customer</a:t>
          </a:r>
        </a:p>
      </dsp:txBody>
      <dsp:txXfrm>
        <a:off x="2691955" y="4990093"/>
        <a:ext cx="7661719" cy="395804"/>
      </dsp:txXfrm>
    </dsp:sp>
    <dsp:sp modelId="{E9366F69-3484-417A-A5E7-AAB5439641FA}">
      <dsp:nvSpPr>
        <dsp:cNvPr id="0" name=""/>
        <dsp:cNvSpPr/>
      </dsp:nvSpPr>
      <dsp:spPr>
        <a:xfrm>
          <a:off x="0" y="4990093"/>
          <a:ext cx="2691955" cy="395804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TotalCharges</a:t>
          </a:r>
          <a:endParaRPr lang="en-US" sz="2200" kern="1200" dirty="0"/>
        </a:p>
      </dsp:txBody>
      <dsp:txXfrm>
        <a:off x="19325" y="5009418"/>
        <a:ext cx="2653305" cy="376479"/>
      </dsp:txXfrm>
    </dsp:sp>
    <dsp:sp modelId="{9F235CBB-C3AF-49CC-9894-BDC116B4598A}">
      <dsp:nvSpPr>
        <dsp:cNvPr id="0" name=""/>
        <dsp:cNvSpPr/>
      </dsp:nvSpPr>
      <dsp:spPr>
        <a:xfrm>
          <a:off x="2691955" y="5405687"/>
          <a:ext cx="7661719" cy="395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b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Whether the customer churned or not</a:t>
          </a:r>
        </a:p>
      </dsp:txBody>
      <dsp:txXfrm>
        <a:off x="2691955" y="5405687"/>
        <a:ext cx="7661719" cy="395804"/>
      </dsp:txXfrm>
    </dsp:sp>
    <dsp:sp modelId="{2F72A4B3-9E0A-4865-A13A-83850BA2C398}">
      <dsp:nvSpPr>
        <dsp:cNvPr id="0" name=""/>
        <dsp:cNvSpPr/>
      </dsp:nvSpPr>
      <dsp:spPr>
        <a:xfrm>
          <a:off x="0" y="5405687"/>
          <a:ext cx="2691955" cy="395804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Churn</a:t>
          </a:r>
        </a:p>
      </dsp:txBody>
      <dsp:txXfrm>
        <a:off x="19325" y="5425012"/>
        <a:ext cx="2653305" cy="3764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12AFB-161C-4419-96D5-16126A841C27}">
      <dsp:nvSpPr>
        <dsp:cNvPr id="0" name=""/>
        <dsp:cNvSpPr/>
      </dsp:nvSpPr>
      <dsp:spPr>
        <a:xfrm rot="5400000">
          <a:off x="-163405" y="164329"/>
          <a:ext cx="1089366" cy="762556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</a:t>
          </a:r>
        </a:p>
      </dsp:txBody>
      <dsp:txXfrm rot="-5400000">
        <a:off x="0" y="382202"/>
        <a:ext cx="762556" cy="326810"/>
      </dsp:txXfrm>
    </dsp:sp>
    <dsp:sp modelId="{6FA2EB61-6DE5-4750-B4ED-A36312121A9F}">
      <dsp:nvSpPr>
        <dsp:cNvPr id="0" name=""/>
        <dsp:cNvSpPr/>
      </dsp:nvSpPr>
      <dsp:spPr>
        <a:xfrm rot="5400000">
          <a:off x="5204071" y="-4440590"/>
          <a:ext cx="708088" cy="95911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Some of the Columns are renamed</a:t>
          </a:r>
        </a:p>
      </dsp:txBody>
      <dsp:txXfrm rot="-5400000">
        <a:off x="762556" y="35491"/>
        <a:ext cx="9556552" cy="638956"/>
      </dsp:txXfrm>
    </dsp:sp>
    <dsp:sp modelId="{43C680B0-47F5-4F03-BEAD-4EF7F523401A}">
      <dsp:nvSpPr>
        <dsp:cNvPr id="0" name=""/>
        <dsp:cNvSpPr/>
      </dsp:nvSpPr>
      <dsp:spPr>
        <a:xfrm rot="5400000">
          <a:off x="-163405" y="1136516"/>
          <a:ext cx="1089366" cy="762556"/>
        </a:xfrm>
        <a:prstGeom prst="chevron">
          <a:avLst/>
        </a:prstGeom>
        <a:solidFill>
          <a:srgbClr val="FFFF0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</a:t>
          </a:r>
        </a:p>
      </dsp:txBody>
      <dsp:txXfrm rot="-5400000">
        <a:off x="0" y="1354389"/>
        <a:ext cx="762556" cy="326810"/>
      </dsp:txXfrm>
    </dsp:sp>
    <dsp:sp modelId="{48045BD1-B972-4CF6-871A-C9B56BC1A80F}">
      <dsp:nvSpPr>
        <dsp:cNvPr id="0" name=""/>
        <dsp:cNvSpPr/>
      </dsp:nvSpPr>
      <dsp:spPr>
        <a:xfrm rot="5400000">
          <a:off x="5204071" y="-3468403"/>
          <a:ext cx="708088" cy="95911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Changed data type of text column to numerical</a:t>
          </a:r>
        </a:p>
      </dsp:txBody>
      <dsp:txXfrm rot="-5400000">
        <a:off x="762556" y="1007678"/>
        <a:ext cx="9556552" cy="638956"/>
      </dsp:txXfrm>
    </dsp:sp>
    <dsp:sp modelId="{ED8E076D-F064-4828-8FCE-8A2599C8E254}">
      <dsp:nvSpPr>
        <dsp:cNvPr id="0" name=""/>
        <dsp:cNvSpPr/>
      </dsp:nvSpPr>
      <dsp:spPr>
        <a:xfrm rot="5400000">
          <a:off x="-163405" y="2108703"/>
          <a:ext cx="1089366" cy="762556"/>
        </a:xfrm>
        <a:prstGeom prst="chevron">
          <a:avLst/>
        </a:prstGeom>
        <a:solidFill>
          <a:srgbClr val="00B050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3</a:t>
          </a:r>
        </a:p>
      </dsp:txBody>
      <dsp:txXfrm rot="-5400000">
        <a:off x="0" y="2326576"/>
        <a:ext cx="762556" cy="326810"/>
      </dsp:txXfrm>
    </dsp:sp>
    <dsp:sp modelId="{BD952393-20D8-4A1E-8645-B71304F8779C}">
      <dsp:nvSpPr>
        <dsp:cNvPr id="0" name=""/>
        <dsp:cNvSpPr/>
      </dsp:nvSpPr>
      <dsp:spPr>
        <a:xfrm rot="5400000">
          <a:off x="5204071" y="-2496216"/>
          <a:ext cx="708088" cy="95911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Checked for Null Value and found that 11 null values are present in </a:t>
          </a:r>
          <a:r>
            <a:rPr lang="en-US" sz="1400" kern="1200" dirty="0" err="1"/>
            <a:t>total_charges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Since only 0.15% data have null values. We can remove these data from the dataset.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kern="1200" dirty="0"/>
            <a:t>After removing null values, we have 7032 rows.</a:t>
          </a:r>
          <a:endParaRPr lang="en-US" sz="1400" kern="1200" dirty="0"/>
        </a:p>
      </dsp:txBody>
      <dsp:txXfrm rot="-5400000">
        <a:off x="762556" y="1979865"/>
        <a:ext cx="9556552" cy="638956"/>
      </dsp:txXfrm>
    </dsp:sp>
    <dsp:sp modelId="{A2F74F9C-6C4C-4658-9739-F0081EAE7051}">
      <dsp:nvSpPr>
        <dsp:cNvPr id="0" name=""/>
        <dsp:cNvSpPr/>
      </dsp:nvSpPr>
      <dsp:spPr>
        <a:xfrm rot="5400000">
          <a:off x="-163405" y="3080889"/>
          <a:ext cx="1089366" cy="7625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200" kern="1200" dirty="0"/>
            <a:t>4</a:t>
          </a:r>
        </a:p>
      </dsp:txBody>
      <dsp:txXfrm rot="-5400000">
        <a:off x="0" y="3298762"/>
        <a:ext cx="762556" cy="326810"/>
      </dsp:txXfrm>
    </dsp:sp>
    <dsp:sp modelId="{3A4A1D85-28F0-4312-8F12-3DEE3FCA865D}">
      <dsp:nvSpPr>
        <dsp:cNvPr id="0" name=""/>
        <dsp:cNvSpPr/>
      </dsp:nvSpPr>
      <dsp:spPr>
        <a:xfrm rot="5400000">
          <a:off x="5204071" y="-1524029"/>
          <a:ext cx="708088" cy="95911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300" kern="1200" dirty="0"/>
            <a:t>Deleted Irrelevant columns(</a:t>
          </a:r>
          <a:r>
            <a:rPr lang="en-US" sz="2300" kern="1200" dirty="0" err="1"/>
            <a:t>Customer_id</a:t>
          </a:r>
          <a:r>
            <a:rPr lang="en-US" sz="2300" kern="1200" dirty="0"/>
            <a:t>) from the data</a:t>
          </a:r>
        </a:p>
      </dsp:txBody>
      <dsp:txXfrm rot="-5400000">
        <a:off x="762556" y="2952052"/>
        <a:ext cx="9556552" cy="638956"/>
      </dsp:txXfrm>
    </dsp:sp>
    <dsp:sp modelId="{514B5AEC-7B72-4BD2-9314-12B2CC843C4D}">
      <dsp:nvSpPr>
        <dsp:cNvPr id="0" name=""/>
        <dsp:cNvSpPr/>
      </dsp:nvSpPr>
      <dsp:spPr>
        <a:xfrm rot="5400000">
          <a:off x="-163405" y="4053076"/>
          <a:ext cx="1089366" cy="762556"/>
        </a:xfrm>
        <a:prstGeom prst="chevron">
          <a:avLst/>
        </a:prstGeom>
        <a:solidFill>
          <a:srgbClr val="BA1E29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200" kern="1200" dirty="0"/>
            <a:t>5</a:t>
          </a:r>
        </a:p>
      </dsp:txBody>
      <dsp:txXfrm rot="-5400000">
        <a:off x="0" y="4270949"/>
        <a:ext cx="762556" cy="326810"/>
      </dsp:txXfrm>
    </dsp:sp>
    <dsp:sp modelId="{2634B99D-6E0A-4580-B8E1-5D6A05EEF848}">
      <dsp:nvSpPr>
        <dsp:cNvPr id="0" name=""/>
        <dsp:cNvSpPr/>
      </dsp:nvSpPr>
      <dsp:spPr>
        <a:xfrm rot="5400000">
          <a:off x="5204071" y="-551842"/>
          <a:ext cx="708088" cy="95911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300" b="0" i="0" kern="1200" dirty="0"/>
            <a:t>For most of the categorical columns, there are same different words with same meaning --&gt; "no" and "No internet service"</a:t>
          </a:r>
          <a:endParaRPr lang="en-US" sz="2300" kern="1200" dirty="0"/>
        </a:p>
      </dsp:txBody>
      <dsp:txXfrm rot="-5400000">
        <a:off x="762556" y="3924239"/>
        <a:ext cx="9556552" cy="638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565A-CB7B-4362-B545-8D93F65BB35C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8106-7CF0-4817-8CB0-C017465F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3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565A-CB7B-4362-B545-8D93F65BB35C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8106-7CF0-4817-8CB0-C017465F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8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565A-CB7B-4362-B545-8D93F65BB35C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8106-7CF0-4817-8CB0-C017465F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1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565A-CB7B-4362-B545-8D93F65BB35C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8106-7CF0-4817-8CB0-C017465FBEE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1682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565A-CB7B-4362-B545-8D93F65BB35C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8106-7CF0-4817-8CB0-C017465F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05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565A-CB7B-4362-B545-8D93F65BB35C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8106-7CF0-4817-8CB0-C017465F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70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565A-CB7B-4362-B545-8D93F65BB35C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8106-7CF0-4817-8CB0-C017465F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90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565A-CB7B-4362-B545-8D93F65BB35C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8106-7CF0-4817-8CB0-C017465F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45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565A-CB7B-4362-B545-8D93F65BB35C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8106-7CF0-4817-8CB0-C017465F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7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565A-CB7B-4362-B545-8D93F65BB35C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8106-7CF0-4817-8CB0-C017465F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3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565A-CB7B-4362-B545-8D93F65BB35C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8106-7CF0-4817-8CB0-C017465F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565A-CB7B-4362-B545-8D93F65BB35C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8106-7CF0-4817-8CB0-C017465F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1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565A-CB7B-4362-B545-8D93F65BB35C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8106-7CF0-4817-8CB0-C017465F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3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565A-CB7B-4362-B545-8D93F65BB35C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8106-7CF0-4817-8CB0-C017465F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9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565A-CB7B-4362-B545-8D93F65BB35C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8106-7CF0-4817-8CB0-C017465F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0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565A-CB7B-4362-B545-8D93F65BB35C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8106-7CF0-4817-8CB0-C017465F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19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565A-CB7B-4362-B545-8D93F65BB35C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8106-7CF0-4817-8CB0-C017465F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9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D60565A-CB7B-4362-B545-8D93F65BB35C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47A8106-7CF0-4817-8CB0-C017465FB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90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huggingface.co/spaces/varunjhalani/telco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hyperlink" Target="https://creativecommons.org/licenses/by-nc-sa/3.0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ta.pressbooks.pub/literaturereviewsforsocialworkresearch/chapter/3-3-writing-the-literature-review/" TargetMode="Externa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CC559-16DA-D5A4-245A-5DC53F35B0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2200" i="1" dirty="0"/>
              <a:t>A Capstone Project</a:t>
            </a:r>
            <a:br>
              <a:rPr lang="en-US" sz="2200" i="1" dirty="0"/>
            </a:br>
            <a:r>
              <a:rPr lang="en-US" sz="2200" i="1" dirty="0"/>
              <a:t>on</a:t>
            </a:r>
            <a:br>
              <a:rPr lang="en-US" dirty="0"/>
            </a:br>
            <a:r>
              <a:rPr lang="en-US" dirty="0"/>
              <a:t>Telecom Customer Churn Prediction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DA088-1D9A-9EF7-3C7C-9C90F3972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221192"/>
            <a:ext cx="9440034" cy="1265208"/>
          </a:xfrm>
        </p:spPr>
        <p:txBody>
          <a:bodyPr>
            <a:normAutofit lnSpcReduction="10000"/>
          </a:bodyPr>
          <a:lstStyle/>
          <a:p>
            <a:pPr algn="r"/>
            <a:r>
              <a:rPr lang="en-US" i="1" dirty="0"/>
              <a:t>By</a:t>
            </a:r>
            <a:r>
              <a:rPr lang="en-US" dirty="0"/>
              <a:t>: Varun Jhalani</a:t>
            </a:r>
          </a:p>
          <a:p>
            <a:pPr algn="r"/>
            <a:r>
              <a:rPr lang="en-US" i="1" dirty="0"/>
              <a:t>Batch</a:t>
            </a:r>
            <a:r>
              <a:rPr lang="en-US" dirty="0"/>
              <a:t>: PGA 02 JPR</a:t>
            </a:r>
          </a:p>
          <a:p>
            <a:pPr algn="r"/>
            <a:r>
              <a:rPr lang="en-US" i="1" dirty="0"/>
              <a:t>Date</a:t>
            </a:r>
            <a:r>
              <a:rPr lang="en-US" dirty="0"/>
              <a:t>: 05-06-2023</a:t>
            </a:r>
          </a:p>
        </p:txBody>
      </p:sp>
    </p:spTree>
    <p:extLst>
      <p:ext uri="{BB962C8B-B14F-4D97-AF65-F5344CB8AC3E}">
        <p14:creationId xmlns:p14="http://schemas.microsoft.com/office/powerpoint/2010/main" val="40359117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32663-A4E4-21F0-E753-93FEA33CF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70450"/>
          </a:xfrm>
        </p:spPr>
        <p:txBody>
          <a:bodyPr/>
          <a:lstStyle/>
          <a:p>
            <a:r>
              <a:rPr lang="en-US" dirty="0"/>
              <a:t>Visualizing the data using Power Bi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7AA22C-B090-B5BA-EA30-6653AA4CE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0450"/>
            <a:ext cx="12175231" cy="588755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0034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57D1-4E51-EFB3-CFA7-7C795423E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23" y="0"/>
            <a:ext cx="7755958" cy="970450"/>
          </a:xfrm>
        </p:spPr>
        <p:txBody>
          <a:bodyPr/>
          <a:lstStyle/>
          <a:p>
            <a:r>
              <a:rPr lang="en-US" dirty="0"/>
              <a:t>Analysis Conclusion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CF26FD1-7824-6ADD-0F70-547827BFA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6" y="872194"/>
            <a:ext cx="3080825" cy="5816990"/>
          </a:xfrm>
          <a:effectLst>
            <a:outerShdw blurRad="25400" dir="17880000">
              <a:srgbClr val="000000">
                <a:alpha val="46000"/>
              </a:srgbClr>
            </a:outerShdw>
            <a:softEdge rad="5080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C539F16-0A2B-31E2-C59D-AAAB4B9CFDA8}"/>
              </a:ext>
            </a:extLst>
          </p:cNvPr>
          <p:cNvSpPr txBox="1"/>
          <p:nvPr/>
        </p:nvSpPr>
        <p:spPr>
          <a:xfrm>
            <a:off x="3516923" y="1041010"/>
            <a:ext cx="867507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UNIVARIATE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Approximately same rate of churn in male and female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Churn rate is lower in Senior Citizens.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Churn rate is high in non-married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Churn rate is same in multiple and non-multiple line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Most of the people are on monthly contract which also have highest churn rate.     and Very low churn rate is in two year contract.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Customers who are paying using Electronic Check has high churn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Churned users only have 5 or lower months of tenure.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is highly imbalanced as there is only 26.5% of churned users in this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Hence resampling is required</a:t>
            </a:r>
          </a:p>
          <a:p>
            <a:endParaRPr lang="en-US" dirty="0"/>
          </a:p>
          <a:p>
            <a:r>
              <a:rPr lang="en-US" b="1" dirty="0"/>
              <a:t>BIVARIATE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Charges increases as Monthly Charges increases.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Churn rate at lower total charges.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churn rate when tenure is less and monthly charges are high.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churn rate when tenure is high and contract is of two years.</a:t>
            </a:r>
          </a:p>
        </p:txBody>
      </p:sp>
    </p:spTree>
    <p:extLst>
      <p:ext uri="{BB962C8B-B14F-4D97-AF65-F5344CB8AC3E}">
        <p14:creationId xmlns:p14="http://schemas.microsoft.com/office/powerpoint/2010/main" val="42042328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94EE2-2E71-2BDE-37D1-CF21C74B1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1821" y="0"/>
            <a:ext cx="5485735" cy="970450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B74E55-99FF-0AB1-9212-0CF252574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074" y="3016051"/>
            <a:ext cx="3972662" cy="3624542"/>
          </a:xfrm>
          <a:prstGeom prst="rect">
            <a:avLst/>
          </a:prstGeom>
          <a:effectLst>
            <a:glow rad="127000">
              <a:schemeClr val="bg1"/>
            </a:glow>
            <a:softEdge rad="31750"/>
          </a:effectLst>
          <a:scene3d>
            <a:camera prst="perspectiveContrastingRightFacing"/>
            <a:lightRig rig="threePt" dir="t"/>
          </a:scene3d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8C831B-C332-2C18-585C-415F25176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270" y="3817455"/>
            <a:ext cx="3028797" cy="2823138"/>
          </a:xfrm>
          <a:effectLst>
            <a:glow rad="63500">
              <a:schemeClr val="bg1"/>
            </a:glow>
            <a:outerShdw blurRad="25400" dir="17880000">
              <a:srgbClr val="000000">
                <a:alpha val="46000"/>
              </a:srgbClr>
            </a:outerShdw>
            <a:softEdge rad="31750"/>
          </a:effectLst>
          <a:scene3d>
            <a:camera prst="perspectiveContrastingRightFacing">
              <a:rot lat="577258" lon="19571128" rev="319055"/>
            </a:camera>
            <a:lightRig rig="threePt" dir="t"/>
          </a:scene3d>
          <a:sp3d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E774A4-F8F2-0999-6CBC-30248D9A7356}"/>
              </a:ext>
            </a:extLst>
          </p:cNvPr>
          <p:cNvSpPr txBox="1"/>
          <p:nvPr/>
        </p:nvSpPr>
        <p:spPr>
          <a:xfrm>
            <a:off x="5766103" y="1293094"/>
            <a:ext cx="62601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Correlation:</a:t>
            </a:r>
          </a:p>
          <a:p>
            <a:r>
              <a:rPr lang="en-US" dirty="0"/>
              <a:t>	Tenure has 80% correlation with Total Charges.</a:t>
            </a:r>
          </a:p>
          <a:p>
            <a:r>
              <a:rPr lang="en-US" dirty="0"/>
              <a:t>	We will keep both the columns, as both are important for 	churn prediction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Outliers</a:t>
            </a:r>
            <a:r>
              <a:rPr lang="en-US" dirty="0"/>
              <a:t>: </a:t>
            </a:r>
          </a:p>
          <a:p>
            <a:r>
              <a:rPr lang="en-US" dirty="0"/>
              <a:t>	No outliers were detected in the data.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Encoding</a:t>
            </a:r>
            <a:r>
              <a:rPr lang="en-US" dirty="0"/>
              <a:t>: </a:t>
            </a:r>
          </a:p>
          <a:p>
            <a:r>
              <a:rPr lang="en-US" dirty="0"/>
              <a:t>	Created dummies for various categorical columns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Handling</a:t>
            </a:r>
            <a:r>
              <a:rPr lang="en-US" dirty="0"/>
              <a:t> Imbalance: </a:t>
            </a:r>
          </a:p>
          <a:p>
            <a:r>
              <a:rPr lang="en-US" dirty="0"/>
              <a:t>	Applied SMOTE to remove misbalancing of dataset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For Scaling I used Standard Scaler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D8FD58-CC35-ED56-C9F2-CCB2B7C1D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290" y="930381"/>
            <a:ext cx="3448531" cy="2486372"/>
          </a:xfrm>
          <a:prstGeom prst="rect">
            <a:avLst/>
          </a:prstGeom>
          <a:effectLst>
            <a:glow rad="127000">
              <a:schemeClr val="bg1"/>
            </a:glow>
            <a:softEdge rad="31750"/>
          </a:effectLst>
          <a:scene3d>
            <a:camera prst="perspectiveRight">
              <a:rot lat="0" lon="19799998" rev="3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28406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9AA18-A7D3-1023-41BE-410670062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77080"/>
            <a:ext cx="10353762" cy="970450"/>
          </a:xfrm>
        </p:spPr>
        <p:txBody>
          <a:bodyPr/>
          <a:lstStyle/>
          <a:p>
            <a:r>
              <a:rPr lang="en-US" dirty="0"/>
              <a:t>Machine Learning Model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4AC9A30-181E-5423-617F-0E0A21E9F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9753" y="1816087"/>
            <a:ext cx="6316473" cy="4849756"/>
          </a:xfrm>
          <a:effectLst>
            <a:outerShdw blurRad="25400" dir="17880000">
              <a:srgbClr val="000000">
                <a:alpha val="46000"/>
              </a:srgbClr>
            </a:outerShdw>
            <a:softEdge rad="635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979F65-3079-B351-18F8-46E2DD98C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57" y="1816087"/>
            <a:ext cx="5296256" cy="4849756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49B57CE-91E6-6F91-A69E-B6BFFB5366C8}"/>
              </a:ext>
            </a:extLst>
          </p:cNvPr>
          <p:cNvSpPr/>
          <p:nvPr/>
        </p:nvSpPr>
        <p:spPr>
          <a:xfrm>
            <a:off x="5999748" y="4320906"/>
            <a:ext cx="2451652" cy="42406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36389F-9030-6329-8DE8-806B5874C5B2}"/>
              </a:ext>
            </a:extLst>
          </p:cNvPr>
          <p:cNvCxnSpPr>
            <a:cxnSpLocks/>
          </p:cNvCxnSpPr>
          <p:nvPr/>
        </p:nvCxnSpPr>
        <p:spPr>
          <a:xfrm flipV="1">
            <a:off x="8711492" y="4645234"/>
            <a:ext cx="528897" cy="874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0394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6D33F-4C9F-3B87-0495-463FCE83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Random Forest with Bagging Classifier?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4D909-03AC-9383-E663-2DFD62DAB96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600" y="1731963"/>
            <a:ext cx="7103165" cy="481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 with Bagging Classifier is a machine learning algorithm that combines the concepts of bagging and decision trees to create an ensemble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Bagging:</a:t>
            </a:r>
            <a:r>
              <a:rPr lang="en-US" dirty="0"/>
              <a:t> Bagging is a technique that involves training multiple models on different subsets of the training data, obtained through sampling with replacement. Each model is trained independently on a random subset of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based on the concept of ensemble learning, which is a process of combining multiple classifiers to solve a complex problem and to improve the performance of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Voting and Aggregation:</a:t>
            </a:r>
            <a:r>
              <a:rPr lang="en-US" dirty="0"/>
              <a:t> For classification tasks, the random forest combines the predictions of individual decision trees using majority voting. For regression tasks, the predictions are aggregated, typically by taking the average.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A84E5D-A240-82FA-BD74-C959856AB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719" y="3698398"/>
            <a:ext cx="3458058" cy="2353003"/>
          </a:xfrm>
          <a:prstGeom prst="rect">
            <a:avLst/>
          </a:prstGeom>
          <a:effectLst>
            <a:reflection blurRad="6350" stA="52000" endA="300" endPos="35000" dir="5400000" sy="-100000" algn="bl" rotWithShape="0"/>
            <a:softEdge rad="31750"/>
          </a:effectLst>
          <a:scene3d>
            <a:camera prst="obliqueTop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60232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9BD95-E3FA-5FAE-D697-F29B5C41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Deployment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8A83F9-D7EC-EAE5-D087-81B4D68E8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88" y="3028501"/>
            <a:ext cx="5096586" cy="3219899"/>
          </a:xfrm>
          <a:effectLst>
            <a:glow rad="63500">
              <a:schemeClr val="tx1">
                <a:lumMod val="95000"/>
                <a:alpha val="40000"/>
              </a:schemeClr>
            </a:glow>
            <a:outerShdw blurRad="25400" dir="17880000">
              <a:srgbClr val="000000">
                <a:alpha val="46000"/>
              </a:srgbClr>
            </a:outerShdw>
            <a:softEdge rad="254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14704D-D355-3902-1503-7E0306DB2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88" y="2076619"/>
            <a:ext cx="5096586" cy="790685"/>
          </a:xfrm>
          <a:prstGeom prst="rect">
            <a:avLst/>
          </a:prstGeom>
          <a:effectLst>
            <a:glow rad="63500">
              <a:schemeClr val="tx1">
                <a:lumMod val="95000"/>
                <a:alpha val="40000"/>
              </a:schemeClr>
            </a:glow>
            <a:softEdge rad="254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67955D-77DD-8A70-8B0A-FAD5D4CD053D}"/>
              </a:ext>
            </a:extLst>
          </p:cNvPr>
          <p:cNvSpPr txBox="1"/>
          <p:nvPr/>
        </p:nvSpPr>
        <p:spPr>
          <a:xfrm>
            <a:off x="5922498" y="2076619"/>
            <a:ext cx="609131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What is Model Deployment?</a:t>
            </a:r>
          </a:p>
          <a:p>
            <a:r>
              <a:rPr lang="en-US" dirty="0"/>
              <a:t>	Deploying a machine learning model, known as model 	deployment, simply means to integrate a machine 	learning model and integrate it into an existing 	production environment where it can take in an 	input and return an output.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Steps taken to deploy our project: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Exported our best performing model using pickle library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dirty="0" err="1"/>
              <a:t>VSCode</a:t>
            </a:r>
            <a:r>
              <a:rPr lang="en-US" dirty="0"/>
              <a:t> to create Entry Columns and to create environment for our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Uploaded our pickle file, </a:t>
            </a:r>
            <a:r>
              <a:rPr lang="en-US" dirty="0" err="1"/>
              <a:t>VSCode</a:t>
            </a:r>
            <a:r>
              <a:rPr lang="en-US" dirty="0"/>
              <a:t> file and other supporting file on HuggingFace.com which is a hub of open source models.</a:t>
            </a:r>
          </a:p>
        </p:txBody>
      </p:sp>
    </p:spTree>
    <p:extLst>
      <p:ext uri="{BB962C8B-B14F-4D97-AF65-F5344CB8AC3E}">
        <p14:creationId xmlns:p14="http://schemas.microsoft.com/office/powerpoint/2010/main" val="1730111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4B357-6D10-DC35-9086-539B90487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99" y="0"/>
            <a:ext cx="11958147" cy="970450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F32F9E-C976-3ED2-B434-B422C76106F5}"/>
              </a:ext>
            </a:extLst>
          </p:cNvPr>
          <p:cNvSpPr txBox="1"/>
          <p:nvPr/>
        </p:nvSpPr>
        <p:spPr>
          <a:xfrm>
            <a:off x="5819945" y="1125415"/>
            <a:ext cx="624605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My Telco Customer Churn Machine Learning project successfully </a:t>
            </a:r>
            <a:r>
              <a:rPr lang="en-US" sz="1600" b="1" u="sng" dirty="0"/>
              <a:t>addresses the challenge </a:t>
            </a:r>
            <a:r>
              <a:rPr lang="en-US" sz="1600" dirty="0"/>
              <a:t>of customer churn prediction in the telecommunications industry.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 developed a </a:t>
            </a:r>
            <a:r>
              <a:rPr lang="en-US" sz="1600" b="1" u="sng" dirty="0"/>
              <a:t>robust and accurate model </a:t>
            </a:r>
            <a:r>
              <a:rPr lang="en-US" sz="1600" dirty="0"/>
              <a:t>that identifies potential churners in our customer base using advanced machine learning techniques.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project followed a </a:t>
            </a:r>
            <a:r>
              <a:rPr lang="en-US" sz="1600" b="1" u="sng" dirty="0"/>
              <a:t>systematic approach</a:t>
            </a:r>
            <a:r>
              <a:rPr lang="en-US" sz="1600" dirty="0"/>
              <a:t>, including data preprocessing and feature engineering, to ensure data quality and relevance.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After evaluating multiple machine learning algorithms, I selected the </a:t>
            </a:r>
            <a:r>
              <a:rPr lang="en-US" sz="1600" b="1" u="sng" dirty="0"/>
              <a:t>best-performing model for deployment</a:t>
            </a:r>
            <a:r>
              <a:rPr lang="en-US" sz="16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developed API provides a </a:t>
            </a:r>
            <a:r>
              <a:rPr lang="en-US" sz="1600" b="1" u="sng" dirty="0"/>
              <a:t>user-friendly</a:t>
            </a:r>
            <a:r>
              <a:rPr lang="en-US" sz="1600" b="1" dirty="0"/>
              <a:t> interface</a:t>
            </a:r>
            <a:r>
              <a:rPr lang="en-US" sz="1600" dirty="0"/>
              <a:t> for seamless interaction with the churn prediction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With our solution, we are well-equipped to tackle customer churn and drive the </a:t>
            </a:r>
            <a:r>
              <a:rPr lang="en-US" sz="1600" b="1" u="sng" dirty="0"/>
              <a:t>growth and success </a:t>
            </a:r>
            <a:r>
              <a:rPr lang="en-US" sz="1600" dirty="0"/>
              <a:t>of our telco business.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7647F3-45B3-2EF4-A65E-0282D59755B5}"/>
              </a:ext>
            </a:extLst>
          </p:cNvPr>
          <p:cNvSpPr txBox="1"/>
          <p:nvPr/>
        </p:nvSpPr>
        <p:spPr>
          <a:xfrm>
            <a:off x="125999" y="1021174"/>
            <a:ext cx="569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</a:rPr>
              <a:t> </a:t>
            </a:r>
            <a:r>
              <a:rPr lang="en-US" b="1" dirty="0">
                <a:solidFill>
                  <a:srgbClr val="00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on image for Live Demonstration.</a:t>
            </a:r>
            <a:endParaRPr lang="en-US" b="1" dirty="0">
              <a:solidFill>
                <a:srgbClr val="00FF00"/>
              </a:solidFill>
            </a:endParaRP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8D521305-806C-E03E-0AD5-97A0A93F4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46" y="1594558"/>
            <a:ext cx="5608825" cy="4482685"/>
          </a:xfrm>
          <a:prstGeom prst="rect">
            <a:avLst/>
          </a:prstGeom>
          <a:effectLst>
            <a:glow rad="63500">
              <a:schemeClr val="tx1">
                <a:lumMod val="95000"/>
                <a:alpha val="40000"/>
              </a:schemeClr>
            </a:glo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55615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3F22-CA77-CC64-CE59-DB13248F6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49103" cy="970450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8001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FF28F-3F10-9DEE-9FAC-895928E59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C99FC-99EC-9C7C-D377-A18F254D6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Welcome to the Telco Customer Churn Project presentation.</a:t>
            </a:r>
          </a:p>
          <a:p>
            <a:r>
              <a:rPr lang="en-US" dirty="0"/>
              <a:t>In this project we will explore the critical issue of customer churn in the telecommunications industry and discuss our efforts to reduce customer attrition.</a:t>
            </a:r>
          </a:p>
          <a:p>
            <a:r>
              <a:rPr lang="en-US" dirty="0"/>
              <a:t>Customer churn is the percentage of customer stopped using Companies product that company offer for a specific period of time.</a:t>
            </a:r>
          </a:p>
          <a:p>
            <a:r>
              <a:rPr lang="en-US" dirty="0"/>
              <a:t>This project aims to leverage advanced data analytics and predictive modeling techniques to identify key factors contributing to customer churn and develop effective strategies to mitigate it.</a:t>
            </a:r>
          </a:p>
        </p:txBody>
      </p:sp>
    </p:spTree>
    <p:extLst>
      <p:ext uri="{BB962C8B-B14F-4D97-AF65-F5344CB8AC3E}">
        <p14:creationId xmlns:p14="http://schemas.microsoft.com/office/powerpoint/2010/main" val="9996695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55E65C-C58A-183F-F644-B976E3BA26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61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08383" y="295422"/>
            <a:ext cx="10575234" cy="61815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9A0E64-B30E-3A92-AF29-CA684210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0C73B6-AA1F-8F04-0DF7-79FCF86E8275}"/>
              </a:ext>
            </a:extLst>
          </p:cNvPr>
          <p:cNvSpPr txBox="1"/>
          <p:nvPr/>
        </p:nvSpPr>
        <p:spPr>
          <a:xfrm>
            <a:off x="808383" y="6477000"/>
            <a:ext cx="105752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s://uta.pressbooks.pub/literaturereviewsforsocialworkresearch/chapter/3-3-writing-the-literature-review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7" tooltip="https://creativecommons.org/licenses/by-nc-sa/3.0/"/>
              </a:rPr>
              <a:t>CC BY-SA-NC</a:t>
            </a:r>
            <a:endParaRPr lang="en-US" sz="9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CCB1-A35D-CB06-B06C-DC41DE15B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Telco companies face the challenge of high customer churn rates in the telecommunications industry.</a:t>
            </a:r>
          </a:p>
          <a:p>
            <a:r>
              <a:rPr lang="en-US" dirty="0"/>
              <a:t>Competition, network quality, customer service, and pricing strategies contribute to customer dissatisfaction and churn.</a:t>
            </a:r>
          </a:p>
          <a:p>
            <a:r>
              <a:rPr lang="en-US" dirty="0"/>
              <a:t>Losing customers not only impacts the Company's Revenue but also indicates underlying problems with service quality, customer satisfaction, and overall customer experience. </a:t>
            </a:r>
          </a:p>
          <a:p>
            <a:r>
              <a:rPr lang="en-US" dirty="0"/>
              <a:t>Our project aims to address these challenges and develop data-driven solutions to reduce churn rates, retain valuable customers, and enhance customer loyalty.</a:t>
            </a:r>
          </a:p>
        </p:txBody>
      </p:sp>
    </p:spTree>
    <p:extLst>
      <p:ext uri="{BB962C8B-B14F-4D97-AF65-F5344CB8AC3E}">
        <p14:creationId xmlns:p14="http://schemas.microsoft.com/office/powerpoint/2010/main" val="2457574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E252-4E84-C4AC-EDD1-050670D9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6708ABB-8774-636B-7A08-25BC769B89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7528636"/>
              </p:ext>
            </p:extLst>
          </p:nvPr>
        </p:nvGraphicFramePr>
        <p:xfrm>
          <a:off x="1675947" y="1732449"/>
          <a:ext cx="8840107" cy="4827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87715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DB21-0384-1106-3A86-71E36AF1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Methodology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4E0149-D7D1-CDA3-95C1-C31206AD05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276874"/>
              </p:ext>
            </p:extLst>
          </p:nvPr>
        </p:nvGraphicFramePr>
        <p:xfrm>
          <a:off x="914400" y="1731963"/>
          <a:ext cx="10353675" cy="4696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C4C1A08D-07D3-0563-0C9F-D9039DD295F5}"/>
              </a:ext>
            </a:extLst>
          </p:cNvPr>
          <p:cNvSpPr/>
          <p:nvPr/>
        </p:nvSpPr>
        <p:spPr>
          <a:xfrm>
            <a:off x="6995945" y="3714475"/>
            <a:ext cx="2493818" cy="829815"/>
          </a:xfrm>
          <a:prstGeom prst="curvedDownArrow">
            <a:avLst/>
          </a:prstGeom>
          <a:solidFill>
            <a:srgbClr val="D9B2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8282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4577C3E-2772-4941-AC8E-ABE63B59A1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4577C3E-2772-4941-AC8E-ABE63B59A1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4577C3E-2772-4941-AC8E-ABE63B59A1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4577C3E-2772-4941-AC8E-ABE63B59A1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4577C3E-2772-4941-AC8E-ABE63B59A1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4577C3E-2772-4941-AC8E-ABE63B59A1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4577C3E-2772-4941-AC8E-ABE63B59A1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4577C3E-2772-4941-AC8E-ABE63B59A161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4577C3E-2772-4941-AC8E-ABE63B59A16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4577C3E-2772-4941-AC8E-ABE63B59A161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4577C3E-2772-4941-AC8E-ABE63B59A16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4577C3E-2772-4941-AC8E-ABE63B59A161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4577C3E-2772-4941-AC8E-ABE63B59A16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4577C3E-2772-4941-AC8E-ABE63B59A161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4577C3E-2772-4941-AC8E-ABE63B59A16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81F09E5-5F76-4D4D-BF7B-C5E27A12AE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81F09E5-5F76-4D4D-BF7B-C5E27A12AE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81F09E5-5F76-4D4D-BF7B-C5E27A12AE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81F09E5-5F76-4D4D-BF7B-C5E27A12AE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81F09E5-5F76-4D4D-BF7B-C5E27A12AE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81F09E5-5F76-4D4D-BF7B-C5E27A12AE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81F09E5-5F76-4D4D-BF7B-C5E27A12AE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81F09E5-5F76-4D4D-BF7B-C5E27A12AEC6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81F09E5-5F76-4D4D-BF7B-C5E27A12AEC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81F09E5-5F76-4D4D-BF7B-C5E27A12AEC6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81F09E5-5F76-4D4D-BF7B-C5E27A12AEC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81F09E5-5F76-4D4D-BF7B-C5E27A12AEC6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81F09E5-5F76-4D4D-BF7B-C5E27A12AEC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81F09E5-5F76-4D4D-BF7B-C5E27A12AEC6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81F09E5-5F76-4D4D-BF7B-C5E27A12AEC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16D5870-B12A-4E7B-BDDF-8D493212E2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16D5870-B12A-4E7B-BDDF-8D493212E2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16D5870-B12A-4E7B-BDDF-8D493212E2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16D5870-B12A-4E7B-BDDF-8D493212E2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16D5870-B12A-4E7B-BDDF-8D493212E2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16D5870-B12A-4E7B-BDDF-8D493212E2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16D5870-B12A-4E7B-BDDF-8D493212E2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16D5870-B12A-4E7B-BDDF-8D493212E231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16D5870-B12A-4E7B-BDDF-8D493212E23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16D5870-B12A-4E7B-BDDF-8D493212E231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16D5870-B12A-4E7B-BDDF-8D493212E23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16D5870-B12A-4E7B-BDDF-8D493212E231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16D5870-B12A-4E7B-BDDF-8D493212E23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16D5870-B12A-4E7B-BDDF-8D493212E231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16D5870-B12A-4E7B-BDDF-8D493212E23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2B636E-0D7B-4E32-B192-1971D6C153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2B636E-0D7B-4E32-B192-1971D6C153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2B636E-0D7B-4E32-B192-1971D6C153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2B636E-0D7B-4E32-B192-1971D6C153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2B636E-0D7B-4E32-B192-1971D6C153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2B636E-0D7B-4E32-B192-1971D6C153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2B636E-0D7B-4E32-B192-1971D6C153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2B636E-0D7B-4E32-B192-1971D6C1538B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2B636E-0D7B-4E32-B192-1971D6C1538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2B636E-0D7B-4E32-B192-1971D6C1538B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2B636E-0D7B-4E32-B192-1971D6C1538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2B636E-0D7B-4E32-B192-1971D6C1538B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2B636E-0D7B-4E32-B192-1971D6C1538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2B636E-0D7B-4E32-B192-1971D6C1538B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2B636E-0D7B-4E32-B192-1971D6C1538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C18C373-AAE3-445F-B0D1-1598367806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C18C373-AAE3-445F-B0D1-1598367806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C18C373-AAE3-445F-B0D1-1598367806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C18C373-AAE3-445F-B0D1-1598367806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C18C373-AAE3-445F-B0D1-1598367806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C18C373-AAE3-445F-B0D1-1598367806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C18C373-AAE3-445F-B0D1-1598367806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C18C373-AAE3-445F-B0D1-15983678066C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C18C373-AAE3-445F-B0D1-15983678066C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C18C373-AAE3-445F-B0D1-15983678066C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C18C373-AAE3-445F-B0D1-15983678066C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C18C373-AAE3-445F-B0D1-15983678066C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C18C373-AAE3-445F-B0D1-15983678066C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C18C373-AAE3-445F-B0D1-15983678066C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C18C373-AAE3-445F-B0D1-15983678066C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A3B57D7-8459-409B-85EA-9F944AE97A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A3B57D7-8459-409B-85EA-9F944AE97A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A3B57D7-8459-409B-85EA-9F944AE97A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A3B57D7-8459-409B-85EA-9F944AE97A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A3B57D7-8459-409B-85EA-9F944AE97A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A3B57D7-8459-409B-85EA-9F944AE97A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A3B57D7-8459-409B-85EA-9F944AE97A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A3B57D7-8459-409B-85EA-9F944AE97A4D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A3B57D7-8459-409B-85EA-9F944AE97A4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A3B57D7-8459-409B-85EA-9F944AE97A4D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A3B57D7-8459-409B-85EA-9F944AE97A4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A3B57D7-8459-409B-85EA-9F944AE97A4D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A3B57D7-8459-409B-85EA-9F944AE97A4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A3B57D7-8459-409B-85EA-9F944AE97A4D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A3B57D7-8459-409B-85EA-9F944AE97A4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AC14F4-110B-4597-8659-D8107D77A1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AC14F4-110B-4597-8659-D8107D77A1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AC14F4-110B-4597-8659-D8107D77A1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AC14F4-110B-4597-8659-D8107D77A1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AC14F4-110B-4597-8659-D8107D77A1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AC14F4-110B-4597-8659-D8107D77A1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AC14F4-110B-4597-8659-D8107D77A1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AC14F4-110B-4597-8659-D8107D77A1DA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AC14F4-110B-4597-8659-D8107D77A1DA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AC14F4-110B-4597-8659-D8107D77A1DA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AC14F4-110B-4597-8659-D8107D77A1DA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AC14F4-110B-4597-8659-D8107D77A1DA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AC14F4-110B-4597-8659-D8107D77A1DA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AC14F4-110B-4597-8659-D8107D77A1DA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AC14F4-110B-4597-8659-D8107D77A1DA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F46827-56F2-4E68-9A4B-81CA86349F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F46827-56F2-4E68-9A4B-81CA86349F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F46827-56F2-4E68-9A4B-81CA86349F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F46827-56F2-4E68-9A4B-81CA86349F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F46827-56F2-4E68-9A4B-81CA86349F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F46827-56F2-4E68-9A4B-81CA86349F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F46827-56F2-4E68-9A4B-81CA86349F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F46827-56F2-4E68-9A4B-81CA86349FBC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F46827-56F2-4E68-9A4B-81CA86349FBC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F46827-56F2-4E68-9A4B-81CA86349FBC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F46827-56F2-4E68-9A4B-81CA86349FBC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F46827-56F2-4E68-9A4B-81CA86349FBC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F46827-56F2-4E68-9A4B-81CA86349FBC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F46827-56F2-4E68-9A4B-81CA86349FBC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F46827-56F2-4E68-9A4B-81CA86349FBC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30FB37D-DFCA-4184-B67C-B0DE37B8FD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30FB37D-DFCA-4184-B67C-B0DE37B8FD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30FB37D-DFCA-4184-B67C-B0DE37B8FD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30FB37D-DFCA-4184-B67C-B0DE37B8FD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30FB37D-DFCA-4184-B67C-B0DE37B8FD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30FB37D-DFCA-4184-B67C-B0DE37B8FD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30FB37D-DFCA-4184-B67C-B0DE37B8FD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30FB37D-DFCA-4184-B67C-B0DE37B8FD67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30FB37D-DFCA-4184-B67C-B0DE37B8FD6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30FB37D-DFCA-4184-B67C-B0DE37B8FD67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30FB37D-DFCA-4184-B67C-B0DE37B8FD6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30FB37D-DFCA-4184-B67C-B0DE37B8FD67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30FB37D-DFCA-4184-B67C-B0DE37B8FD6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30FB37D-DFCA-4184-B67C-B0DE37B8FD67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30FB37D-DFCA-4184-B67C-B0DE37B8FD6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0C9DB7-05E2-4C51-88BD-BA1527E298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0C9DB7-05E2-4C51-88BD-BA1527E298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0C9DB7-05E2-4C51-88BD-BA1527E298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0C9DB7-05E2-4C51-88BD-BA1527E298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0C9DB7-05E2-4C51-88BD-BA1527E298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0C9DB7-05E2-4C51-88BD-BA1527E298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0C9DB7-05E2-4C51-88BD-BA1527E298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0C9DB7-05E2-4C51-88BD-BA1527E298E8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0C9DB7-05E2-4C51-88BD-BA1527E298E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0C9DB7-05E2-4C51-88BD-BA1527E298E8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0C9DB7-05E2-4C51-88BD-BA1527E298E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0C9DB7-05E2-4C51-88BD-BA1527E298E8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0C9DB7-05E2-4C51-88BD-BA1527E298E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0C9DB7-05E2-4C51-88BD-BA1527E298E8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0C9DB7-05E2-4C51-88BD-BA1527E298E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5C56AE-869C-4CDE-9061-5979350DB6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5C56AE-869C-4CDE-9061-5979350DB6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5C56AE-869C-4CDE-9061-5979350DB6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5C56AE-869C-4CDE-9061-5979350DB6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5C56AE-869C-4CDE-9061-5979350DB6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5C56AE-869C-4CDE-9061-5979350DB6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5C56AE-869C-4CDE-9061-5979350DB6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5C56AE-869C-4CDE-9061-5979350DB64F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5C56AE-869C-4CDE-9061-5979350DB64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5C56AE-869C-4CDE-9061-5979350DB64F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5C56AE-869C-4CDE-9061-5979350DB64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5C56AE-869C-4CDE-9061-5979350DB64F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5C56AE-869C-4CDE-9061-5979350DB64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5C56AE-869C-4CDE-9061-5979350DB64F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5C56AE-869C-4CDE-9061-5979350DB64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70BC-FF20-842A-FEF1-8D4A32C7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9876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6264F-6251-68D2-0AE4-17AEF40E7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456570" cy="4058751"/>
          </a:xfrm>
        </p:spPr>
        <p:txBody>
          <a:bodyPr/>
          <a:lstStyle/>
          <a:p>
            <a:r>
              <a:rPr lang="en-US" dirty="0"/>
              <a:t>The Dataset Consist of 7043 number of Customer Records and there are 21 columns. </a:t>
            </a:r>
          </a:p>
          <a:p>
            <a:r>
              <a:rPr lang="en-US" dirty="0"/>
              <a:t>There </a:t>
            </a:r>
            <a:r>
              <a:rPr lang="en-US"/>
              <a:t>is few missing values </a:t>
            </a:r>
            <a:r>
              <a:rPr lang="en-US" dirty="0"/>
              <a:t>present in the dataset.</a:t>
            </a:r>
          </a:p>
          <a:p>
            <a:r>
              <a:rPr lang="en-US" dirty="0"/>
              <a:t>Churn is the Target variable which shows that weather a customer is churned or  not.</a:t>
            </a:r>
          </a:p>
          <a:p>
            <a:pPr marL="36900" indent="0">
              <a:buNone/>
            </a:pPr>
            <a:r>
              <a:rPr lang="en-US" sz="3200" b="1" dirty="0"/>
              <a:t>Variables: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68D58A1-E164-82F2-6449-C0A3E52396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637686"/>
              </p:ext>
            </p:extLst>
          </p:nvPr>
        </p:nvGraphicFramePr>
        <p:xfrm>
          <a:off x="1046923" y="3763615"/>
          <a:ext cx="9978886" cy="2824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04505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3E8CA9-D577-CA4A-F490-D28C9457A8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720666"/>
              </p:ext>
            </p:extLst>
          </p:nvPr>
        </p:nvGraphicFramePr>
        <p:xfrm>
          <a:off x="914400" y="530087"/>
          <a:ext cx="10353675" cy="5804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3707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CFCD5-2321-11B5-5A0F-96A95EC15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B97D3-3F37-DCD2-6416-2F5DBF77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96377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/>
              <a:t>Numpy</a:t>
            </a:r>
            <a:r>
              <a:rPr lang="en-US" dirty="0"/>
              <a:t> : </a:t>
            </a:r>
            <a:r>
              <a:rPr lang="en-US" dirty="0" err="1"/>
              <a:t>Numpy</a:t>
            </a:r>
            <a:r>
              <a:rPr lang="en-US" dirty="0"/>
              <a:t> is a library for the Python programming language, adding support for large, multi-dimensional arrays and matrices, along with a large collection of high-level mathematical functions to operate on these arrays.</a:t>
            </a:r>
          </a:p>
          <a:p>
            <a:r>
              <a:rPr lang="en-US" b="1" dirty="0"/>
              <a:t>Pandas</a:t>
            </a:r>
            <a:r>
              <a:rPr lang="en-US" dirty="0"/>
              <a:t> : Pandas is an open source Python package that is most widely used for data science/data analysis and machine learning tasks. It is built on top of another package named </a:t>
            </a:r>
            <a:r>
              <a:rPr lang="en-US" dirty="0" err="1"/>
              <a:t>Numpy</a:t>
            </a:r>
            <a:r>
              <a:rPr lang="en-US" dirty="0"/>
              <a:t>, which provides support for multi-dimensional arrays. </a:t>
            </a:r>
          </a:p>
          <a:p>
            <a:r>
              <a:rPr lang="en-US" b="1" dirty="0"/>
              <a:t>Matplotlib</a:t>
            </a:r>
            <a:r>
              <a:rPr lang="en-US" dirty="0"/>
              <a:t> : Matplotlib is one of the plotting library in python which is however widely in use for machine learning application with its numerical mathematics extension- </a:t>
            </a:r>
            <a:r>
              <a:rPr lang="en-US" dirty="0" err="1"/>
              <a:t>Numpy</a:t>
            </a:r>
            <a:r>
              <a:rPr lang="en-US" dirty="0"/>
              <a:t> to create static, animated and interactive visualizations.</a:t>
            </a:r>
          </a:p>
          <a:p>
            <a:r>
              <a:rPr lang="en-US" b="1" dirty="0"/>
              <a:t>Seaborn</a:t>
            </a:r>
            <a:r>
              <a:rPr lang="en-US" dirty="0"/>
              <a:t> : Seaborn is a library for making statistical graphics in Python. It builds on top of matplotlib and integrates closely with pandas data structures. Seaborn helps you explore and understand your data.</a:t>
            </a:r>
          </a:p>
          <a:p>
            <a:r>
              <a:rPr lang="en-US" b="1" dirty="0"/>
              <a:t>Sklearn</a:t>
            </a:r>
            <a:r>
              <a:rPr lang="en-US" dirty="0"/>
              <a:t> : Scikit-learn (Sklearn) is the most useful and robust library for machine learning in Python. It provides a selection of efficient tools for machine learning and statistical modeling including classification, regression, clustering and dimensionality reduction via a consistence interface in Python.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434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38B73-BD87-8966-BBA2-06857EC9C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taken for Data Cleaning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31B2B1-8263-86B0-9252-4CCFDF18D5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879473"/>
              </p:ext>
            </p:extLst>
          </p:nvPr>
        </p:nvGraphicFramePr>
        <p:xfrm>
          <a:off x="914400" y="1688123"/>
          <a:ext cx="10353675" cy="4979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44771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512AFB-161C-4419-96D5-16126A841C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ED512AFB-161C-4419-96D5-16126A841C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FA2EB61-6DE5-4750-B4ED-A36312121A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6FA2EB61-6DE5-4750-B4ED-A36312121A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3C680B0-47F5-4F03-BEAD-4EF7F52340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43C680B0-47F5-4F03-BEAD-4EF7F52340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8045BD1-B972-4CF6-871A-C9B56BC1A8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48045BD1-B972-4CF6-871A-C9B56BC1A8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8E076D-F064-4828-8FCE-8A2599C8E2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ED8E076D-F064-4828-8FCE-8A2599C8E2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952393-20D8-4A1E-8645-B71304F877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BD952393-20D8-4A1E-8645-B71304F877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F74F9C-6C4C-4658-9739-F0081EAE70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A2F74F9C-6C4C-4658-9739-F0081EAE70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A4A1D85-28F0-4312-8F12-3DEE3FCA8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3A4A1D85-28F0-4312-8F12-3DEE3FCA8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4B5AEC-7B72-4BD2-9314-12B2CC843C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514B5AEC-7B72-4BD2-9314-12B2CC843C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634B99D-6E0A-4580-B8E1-5D6A05EEF8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dgm id="{2634B99D-6E0A-4580-B8E1-5D6A05EEF8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2173</TotalTime>
  <Words>1449</Words>
  <Application>Microsoft Office PowerPoint</Application>
  <PresentationFormat>Widescreen</PresentationFormat>
  <Paragraphs>164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Calisto MT</vt:lpstr>
      <vt:lpstr>Wingdings</vt:lpstr>
      <vt:lpstr>Wingdings 2</vt:lpstr>
      <vt:lpstr>Slate</vt:lpstr>
      <vt:lpstr>A Capstone Project on Telecom Customer Churn Prediction Using Machine Learning</vt:lpstr>
      <vt:lpstr>Introduction &amp; Problem Statement</vt:lpstr>
      <vt:lpstr>Problem Statement</vt:lpstr>
      <vt:lpstr>Objectives</vt:lpstr>
      <vt:lpstr>Proposed Methodology</vt:lpstr>
      <vt:lpstr>Dataset Description</vt:lpstr>
      <vt:lpstr>PowerPoint Presentation</vt:lpstr>
      <vt:lpstr>Necessary Packages</vt:lpstr>
      <vt:lpstr>Steps taken for Data Cleaning</vt:lpstr>
      <vt:lpstr>Visualizing the data using Power Bi</vt:lpstr>
      <vt:lpstr>Analysis Conclusion</vt:lpstr>
      <vt:lpstr>Data Preprocessing</vt:lpstr>
      <vt:lpstr>Machine Learning Model</vt:lpstr>
      <vt:lpstr>Why Random Forest with Bagging Classifier?</vt:lpstr>
      <vt:lpstr>Model Deployment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Customer Churn Prediction Using Machine Learning</dc:title>
  <dc:creator>Varun Jhalani</dc:creator>
  <cp:lastModifiedBy>Varun Jhalani</cp:lastModifiedBy>
  <cp:revision>31</cp:revision>
  <dcterms:created xsi:type="dcterms:W3CDTF">2023-06-03T04:47:47Z</dcterms:created>
  <dcterms:modified xsi:type="dcterms:W3CDTF">2023-06-05T05:48:47Z</dcterms:modified>
</cp:coreProperties>
</file>