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1" r:id="rId6"/>
    <p:sldId id="260" r:id="rId7"/>
    <p:sldId id="266" r:id="rId8"/>
    <p:sldId id="265" r:id="rId9"/>
    <p:sldId id="27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58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47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677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150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95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3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7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04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46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1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0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2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6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8E9D-BCF3-4037-A112-71280D3513D6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2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nnimon.com/article/277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ru-RU" dirty="0"/>
            </a:br>
            <a:r>
              <a:rPr lang="ru-RU" dirty="0"/>
              <a:t>Основная библиотека</a:t>
            </a:r>
            <a:br>
              <a:rPr lang="ru-RU" dirty="0"/>
            </a:br>
            <a:r>
              <a:rPr lang="ru-RU" dirty="0"/>
              <a:t>Лямбда-выражения</a:t>
            </a:r>
            <a:br>
              <a:rPr lang="en-US" dirty="0"/>
            </a:br>
            <a:r>
              <a:rPr lang="en-US" dirty="0"/>
              <a:t>Stream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4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(Aggregate Operations)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Позволяют проводить некоторые операции на потоком объектов</a:t>
            </a:r>
          </a:p>
          <a:p>
            <a:r>
              <a:rPr lang="ru-RU" dirty="0"/>
              <a:t>Операции бывают</a:t>
            </a:r>
          </a:p>
          <a:p>
            <a:pPr lvl="1"/>
            <a:r>
              <a:rPr lang="ru-RU" dirty="0"/>
              <a:t>Промежуточные – возвращают другой </a:t>
            </a:r>
            <a:r>
              <a:rPr lang="en-US" dirty="0"/>
              <a:t>stream</a:t>
            </a:r>
          </a:p>
          <a:p>
            <a:pPr lvl="1"/>
            <a:r>
              <a:rPr lang="ru-RU" dirty="0"/>
              <a:t>Терминальные – заканчивают обработку </a:t>
            </a:r>
            <a:r>
              <a:rPr lang="ru-RU" dirty="0" err="1"/>
              <a:t>стрима</a:t>
            </a:r>
            <a:r>
              <a:rPr lang="ru-RU" dirty="0"/>
              <a:t> (и могут вернуть какое-то значение)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81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</a:t>
            </a:r>
            <a:r>
              <a:rPr lang="ru-RU" dirty="0" err="1"/>
              <a:t>ilter</a:t>
            </a:r>
            <a:r>
              <a:rPr lang="en-US" dirty="0"/>
              <a:t>()</a:t>
            </a:r>
            <a:r>
              <a:rPr lang="ru-RU" dirty="0"/>
              <a:t>— фильтрует (отбрасывает) элементы из потока, которые не проходят переданное условие.</a:t>
            </a:r>
          </a:p>
          <a:p>
            <a:r>
              <a:rPr lang="en-US" dirty="0"/>
              <a:t>s</a:t>
            </a:r>
            <a:r>
              <a:rPr lang="ru-RU" dirty="0" err="1"/>
              <a:t>orted</a:t>
            </a:r>
            <a:r>
              <a:rPr lang="en-US" dirty="0"/>
              <a:t>()</a:t>
            </a:r>
            <a:r>
              <a:rPr lang="ru-RU" dirty="0"/>
              <a:t> — сортирует</a:t>
            </a:r>
          </a:p>
          <a:p>
            <a:r>
              <a:rPr lang="en-US" dirty="0"/>
              <a:t>m</a:t>
            </a:r>
            <a:r>
              <a:rPr lang="ru-RU" dirty="0" err="1"/>
              <a:t>ap</a:t>
            </a:r>
            <a:r>
              <a:rPr lang="en-US" dirty="0"/>
              <a:t>()</a:t>
            </a:r>
            <a:r>
              <a:rPr lang="ru-RU" dirty="0"/>
              <a:t> — преобразует каждый элемент в другой</a:t>
            </a:r>
          </a:p>
          <a:p>
            <a:r>
              <a:rPr lang="en-US" dirty="0" err="1"/>
              <a:t>flatMap</a:t>
            </a:r>
            <a:r>
              <a:rPr lang="en-US" dirty="0"/>
              <a:t>() – </a:t>
            </a:r>
            <a:r>
              <a:rPr lang="ru-RU" dirty="0"/>
              <a:t>преобразует каждый элемент в несколько</a:t>
            </a:r>
          </a:p>
          <a:p>
            <a:r>
              <a:rPr lang="en-US" dirty="0"/>
              <a:t>a</a:t>
            </a:r>
            <a:r>
              <a:rPr lang="ru-RU" dirty="0" err="1"/>
              <a:t>nyMatch</a:t>
            </a:r>
            <a:r>
              <a:rPr lang="ru-RU" dirty="0"/>
              <a:t>, </a:t>
            </a:r>
            <a:r>
              <a:rPr lang="ru-RU" dirty="0" err="1"/>
              <a:t>allMatch</a:t>
            </a:r>
            <a:r>
              <a:rPr lang="ru-RU" dirty="0"/>
              <a:t>, </a:t>
            </a:r>
            <a:r>
              <a:rPr lang="ru-RU" dirty="0" err="1"/>
              <a:t>noneMatch</a:t>
            </a:r>
            <a:r>
              <a:rPr lang="ru-RU" dirty="0"/>
              <a:t> — проверяют, выполняется ли переданное условия для хотя бы одного элемента, всех элементов или ни для одного</a:t>
            </a:r>
          </a:p>
          <a:p>
            <a:r>
              <a:rPr lang="en-US" dirty="0"/>
              <a:t>c</a:t>
            </a:r>
            <a:r>
              <a:rPr lang="ru-RU" dirty="0" err="1"/>
              <a:t>ount</a:t>
            </a:r>
            <a:r>
              <a:rPr lang="en-US" dirty="0"/>
              <a:t>()</a:t>
            </a:r>
            <a:r>
              <a:rPr lang="ru-RU" dirty="0"/>
              <a:t> — количество элементов в потоке</a:t>
            </a:r>
            <a:r>
              <a:rPr lang="en-US" dirty="0"/>
              <a:t>, </a:t>
            </a:r>
            <a:r>
              <a:rPr lang="ru-RU" dirty="0"/>
              <a:t>терминальная операция. </a:t>
            </a:r>
          </a:p>
          <a:p>
            <a:r>
              <a:rPr lang="en-US" dirty="0"/>
              <a:t>r</a:t>
            </a:r>
            <a:r>
              <a:rPr lang="ru-RU" dirty="0" err="1"/>
              <a:t>educe</a:t>
            </a:r>
            <a:r>
              <a:rPr lang="en-US" dirty="0"/>
              <a:t>()</a:t>
            </a:r>
            <a:r>
              <a:rPr lang="ru-RU" dirty="0"/>
              <a:t> — производит «свертку» элементов (объединяет их все в один по какому-то правилу)</a:t>
            </a:r>
            <a:endParaRPr lang="en-US" dirty="0"/>
          </a:p>
          <a:p>
            <a:r>
              <a:rPr lang="en-US" dirty="0"/>
              <a:t>collect() – </a:t>
            </a:r>
            <a:r>
              <a:rPr lang="ru-RU" dirty="0"/>
              <a:t>преобразовывает </a:t>
            </a:r>
            <a:r>
              <a:rPr lang="en-US" dirty="0"/>
              <a:t>stream </a:t>
            </a:r>
            <a:r>
              <a:rPr lang="ru-RU" dirty="0"/>
              <a:t> в коллекцию</a:t>
            </a:r>
          </a:p>
          <a:p>
            <a:r>
              <a:rPr lang="en-US" dirty="0"/>
              <a:t>Demo: work with persons</a:t>
            </a:r>
          </a:p>
          <a:p>
            <a:r>
              <a:rPr lang="en-US" dirty="0">
                <a:hlinkClick r:id="rId2"/>
              </a:rPr>
              <a:t>https://annimon.com/article/2778</a:t>
            </a:r>
            <a:r>
              <a:rPr lang="en-US" dirty="0"/>
              <a:t> - </a:t>
            </a:r>
            <a:r>
              <a:rPr lang="ru-RU" dirty="0"/>
              <a:t>операции в картинках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64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</a:t>
            </a:r>
            <a:r>
              <a:rPr lang="ru-RU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Коллектор – это сущность, которая преобразовывает </a:t>
            </a:r>
            <a:r>
              <a:rPr lang="en-US" dirty="0"/>
              <a:t>stream </a:t>
            </a:r>
            <a:r>
              <a:rPr lang="ru-RU" dirty="0"/>
              <a:t>во что-то другое.</a:t>
            </a:r>
          </a:p>
          <a:p>
            <a:r>
              <a:rPr lang="ru-RU" dirty="0"/>
              <a:t>Вспомогательный класс </a:t>
            </a:r>
            <a:r>
              <a:rPr lang="en-US" dirty="0"/>
              <a:t>Collectors</a:t>
            </a:r>
            <a:r>
              <a:rPr lang="ru-RU" dirty="0"/>
              <a:t> предоставляет методы по созданию коллекторов</a:t>
            </a:r>
          </a:p>
          <a:p>
            <a:pPr lvl="1"/>
            <a:r>
              <a:rPr lang="en-US" dirty="0" err="1"/>
              <a:t>toSet</a:t>
            </a:r>
            <a:r>
              <a:rPr lang="en-US" dirty="0"/>
              <a:t>(),</a:t>
            </a:r>
            <a:r>
              <a:rPr lang="en-US" dirty="0" err="1"/>
              <a:t>toList</a:t>
            </a:r>
            <a:r>
              <a:rPr lang="en-US" dirty="0"/>
              <a:t>(), </a:t>
            </a:r>
            <a:r>
              <a:rPr lang="en-US" dirty="0" err="1"/>
              <a:t>toMap</a:t>
            </a:r>
            <a:r>
              <a:rPr lang="en-US" dirty="0"/>
              <a:t>(), </a:t>
            </a:r>
            <a:r>
              <a:rPr lang="en-US" dirty="0" err="1"/>
              <a:t>toCollection</a:t>
            </a:r>
            <a:r>
              <a:rPr lang="en-US" dirty="0"/>
              <a:t>() – </a:t>
            </a:r>
            <a:r>
              <a:rPr lang="ru-RU" dirty="0"/>
              <a:t>преобразует в коллекцию</a:t>
            </a:r>
            <a:endParaRPr lang="en-US" dirty="0"/>
          </a:p>
          <a:p>
            <a:pPr lvl="1"/>
            <a:r>
              <a:rPr lang="en-US" dirty="0"/>
              <a:t>averaging() – </a:t>
            </a:r>
            <a:r>
              <a:rPr lang="ru-RU" dirty="0"/>
              <a:t>находит среднее</a:t>
            </a:r>
          </a:p>
          <a:p>
            <a:pPr lvl="1"/>
            <a:r>
              <a:rPr lang="en-US" dirty="0"/>
              <a:t>counting() – </a:t>
            </a:r>
            <a:r>
              <a:rPr lang="ru-RU" dirty="0"/>
              <a:t>считает элементы</a:t>
            </a:r>
            <a:endParaRPr lang="en-US" dirty="0"/>
          </a:p>
          <a:p>
            <a:pPr lvl="1"/>
            <a:r>
              <a:rPr lang="en-US" dirty="0"/>
              <a:t>reducing()</a:t>
            </a:r>
            <a:r>
              <a:rPr lang="ru-RU" dirty="0"/>
              <a:t> – «сворачивает» элементы в один</a:t>
            </a:r>
            <a:endParaRPr lang="en-US" dirty="0"/>
          </a:p>
          <a:p>
            <a:pPr lvl="1"/>
            <a:r>
              <a:rPr lang="en-US" dirty="0" err="1"/>
              <a:t>groupingBy</a:t>
            </a:r>
            <a:r>
              <a:rPr lang="en-US" dirty="0"/>
              <a:t>() – </a:t>
            </a:r>
            <a:r>
              <a:rPr lang="ru-RU" dirty="0"/>
              <a:t>группирует элементы</a:t>
            </a:r>
            <a:endParaRPr lang="en-US" dirty="0"/>
          </a:p>
          <a:p>
            <a:pPr lvl="1"/>
            <a:r>
              <a:rPr lang="en-US" dirty="0" err="1"/>
              <a:t>partitioningBy</a:t>
            </a:r>
            <a:r>
              <a:rPr lang="en-US" dirty="0"/>
              <a:t>() – </a:t>
            </a:r>
            <a:r>
              <a:rPr lang="ru-RU" dirty="0"/>
              <a:t>разбивает элементы по условию (предикату)на две части </a:t>
            </a:r>
          </a:p>
        </p:txBody>
      </p:sp>
    </p:spTree>
    <p:extLst>
      <p:ext uri="{BB962C8B-B14F-4D97-AF65-F5344CB8AC3E}">
        <p14:creationId xmlns:p14="http://schemas.microsoft.com/office/powerpoint/2010/main" val="152572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Что не так с </a:t>
            </a:r>
            <a:r>
              <a:rPr lang="en-US" dirty="0"/>
              <a:t>Date </a:t>
            </a:r>
            <a:r>
              <a:rPr lang="ru-RU" dirty="0"/>
              <a:t>и </a:t>
            </a:r>
            <a:r>
              <a:rPr lang="en-US" dirty="0"/>
              <a:t>Calendar</a:t>
            </a:r>
          </a:p>
          <a:p>
            <a:pPr lvl="1"/>
            <a:r>
              <a:rPr lang="ru-RU" dirty="0" err="1"/>
              <a:t>Потоконебезопасные</a:t>
            </a:r>
            <a:endParaRPr lang="ru-RU" dirty="0"/>
          </a:p>
          <a:p>
            <a:pPr lvl="1"/>
            <a:r>
              <a:rPr lang="ru-RU" dirty="0"/>
              <a:t>Плохо спроектированный </a:t>
            </a:r>
            <a:r>
              <a:rPr lang="en-US" dirty="0"/>
              <a:t>API</a:t>
            </a:r>
          </a:p>
          <a:p>
            <a:pPr lvl="1"/>
            <a:r>
              <a:rPr lang="ru-RU" dirty="0"/>
              <a:t>Не поддерживает работу с временными зонами</a:t>
            </a:r>
            <a:endParaRPr lang="en-US" dirty="0"/>
          </a:p>
          <a:p>
            <a:r>
              <a:rPr lang="en-US" dirty="0" err="1"/>
              <a:t>LocalDates</a:t>
            </a:r>
            <a:endParaRPr lang="en-US" dirty="0"/>
          </a:p>
          <a:p>
            <a:r>
              <a:rPr lang="en-US" dirty="0" err="1"/>
              <a:t>ZonedDates</a:t>
            </a:r>
            <a:endParaRPr lang="en-US" dirty="0"/>
          </a:p>
          <a:p>
            <a:r>
              <a:rPr lang="ru-RU" dirty="0"/>
              <a:t>Работа с датами </a:t>
            </a:r>
            <a:r>
              <a:rPr lang="en-US" dirty="0"/>
              <a:t>with(</a:t>
            </a:r>
            <a:r>
              <a:rPr lang="en-US" dirty="0" err="1"/>
              <a:t>ChroniUnit</a:t>
            </a:r>
            <a:r>
              <a:rPr lang="en-US" dirty="0"/>
              <a:t>)</a:t>
            </a:r>
          </a:p>
          <a:p>
            <a:r>
              <a:rPr lang="en-US" dirty="0" err="1"/>
              <a:t>TemporalAdjuster</a:t>
            </a:r>
            <a:r>
              <a:rPr lang="en-US" dirty="0"/>
              <a:t>(s)</a:t>
            </a:r>
            <a:endParaRPr lang="ru-RU" dirty="0"/>
          </a:p>
          <a:p>
            <a:r>
              <a:rPr lang="en-US" dirty="0"/>
              <a:t>Period /Duration</a:t>
            </a:r>
          </a:p>
          <a:p>
            <a:r>
              <a:rPr lang="en-US" dirty="0" err="1"/>
              <a:t>DateTimeFormatter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12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удобно использовать лямбда 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en-US" dirty="0"/>
              <a:t>callback’</a:t>
            </a:r>
            <a:r>
              <a:rPr lang="ru-RU" dirty="0" err="1"/>
              <a:t>ов</a:t>
            </a:r>
            <a:r>
              <a:rPr lang="en-US" dirty="0"/>
              <a:t>: </a:t>
            </a:r>
            <a:r>
              <a:rPr lang="en-US" dirty="0" err="1"/>
              <a:t>button.addClickListener</a:t>
            </a:r>
            <a:r>
              <a:rPr lang="en-US" dirty="0"/>
              <a:t>( event -&gt; </a:t>
            </a:r>
            <a:r>
              <a:rPr lang="en-US" dirty="0" err="1"/>
              <a:t>handleButtonClick</a:t>
            </a:r>
            <a:r>
              <a:rPr lang="en-US" dirty="0"/>
              <a:t>());</a:t>
            </a:r>
          </a:p>
          <a:p>
            <a:r>
              <a:rPr lang="ru-RU" dirty="0"/>
              <a:t>в Коллекциях, метод </a:t>
            </a:r>
            <a:r>
              <a:rPr lang="en-US" dirty="0" err="1"/>
              <a:t>removeIf</a:t>
            </a:r>
            <a:r>
              <a:rPr lang="en-US" dirty="0"/>
              <a:t>: </a:t>
            </a:r>
            <a:r>
              <a:rPr lang="en-US" dirty="0" err="1"/>
              <a:t>numbers.removeIf</a:t>
            </a:r>
            <a:r>
              <a:rPr lang="en-US" dirty="0"/>
              <a:t>(number -&gt; number &lt; 0);</a:t>
            </a:r>
          </a:p>
          <a:p>
            <a:r>
              <a:rPr lang="ru-RU" dirty="0"/>
              <a:t>В </a:t>
            </a:r>
            <a:r>
              <a:rPr lang="en-US" dirty="0" err="1"/>
              <a:t>Map’a</a:t>
            </a:r>
            <a:r>
              <a:rPr lang="ru-RU" dirty="0"/>
              <a:t>х: </a:t>
            </a:r>
          </a:p>
          <a:p>
            <a:pPr lvl="1"/>
            <a:r>
              <a:rPr lang="ru-RU" dirty="0"/>
              <a:t>методы </a:t>
            </a:r>
            <a:r>
              <a:rPr lang="en-US" b="1" dirty="0" err="1"/>
              <a:t>computeIfAbsent</a:t>
            </a:r>
            <a:r>
              <a:rPr lang="ru-RU" dirty="0"/>
              <a:t> и </a:t>
            </a:r>
            <a:r>
              <a:rPr lang="en-US" b="1" dirty="0" err="1"/>
              <a:t>getOrDefault</a:t>
            </a:r>
            <a:r>
              <a:rPr lang="ru-RU" dirty="0"/>
              <a:t>: </a:t>
            </a:r>
            <a:br>
              <a:rPr lang="en-US" dirty="0"/>
            </a:b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71" y="3831127"/>
            <a:ext cx="8076972" cy="30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Лямбды и </a:t>
            </a:r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Map.merge</a:t>
            </a:r>
            <a:r>
              <a:rPr lang="en-US" dirty="0"/>
              <a:t> – </a:t>
            </a:r>
            <a:r>
              <a:rPr lang="ru-RU" dirty="0"/>
              <a:t>добавляет значение в </a:t>
            </a:r>
            <a:r>
              <a:rPr lang="en-US" dirty="0"/>
              <a:t>Map</a:t>
            </a:r>
            <a:r>
              <a:rPr lang="ru-RU" dirty="0"/>
              <a:t>, если под указанным ключом ничего нет или обновляет существующее значение.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en-US" dirty="0" err="1"/>
              <a:t>Map.comparingByKey</a:t>
            </a:r>
            <a:r>
              <a:rPr lang="en-US" dirty="0"/>
              <a:t>/</a:t>
            </a:r>
            <a:r>
              <a:rPr lang="en-US" dirty="0" err="1"/>
              <a:t>ByValue</a:t>
            </a:r>
            <a:r>
              <a:rPr lang="en-US" dirty="0"/>
              <a:t> – </a:t>
            </a:r>
            <a:r>
              <a:rPr lang="ru-RU" dirty="0"/>
              <a:t>возвращает, компаратор сравнивающий по ключам, значениям.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93" y="2936264"/>
            <a:ext cx="7981950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68" y="5079337"/>
            <a:ext cx="79152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4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Лямбды и компараторы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Comparator.comparing</a:t>
            </a:r>
            <a:r>
              <a:rPr lang="en-US" dirty="0"/>
              <a:t> – </a:t>
            </a:r>
            <a:r>
              <a:rPr lang="ru-RU" dirty="0"/>
              <a:t>создает компаратор по указанному свойству.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 err="1"/>
              <a:t>comparator.thenComparing</a:t>
            </a:r>
            <a:r>
              <a:rPr lang="en-US" dirty="0"/>
              <a:t> -&gt; </a:t>
            </a:r>
            <a:r>
              <a:rPr lang="ru-RU" dirty="0"/>
              <a:t>создает цепочку компараторов, позволяющие сравнивать другие свойства, если исходные свойства равны: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компилятор не всегда может вывести тип правильно, поэтому в лямбде иногда нужно указывать тип параметра явно </a:t>
            </a:r>
            <a:r>
              <a:rPr lang="ru-RU" b="1" dirty="0"/>
              <a:t>(</a:t>
            </a:r>
            <a:r>
              <a:rPr lang="en-US" b="1" dirty="0" err="1"/>
              <a:t>PersonComparable</a:t>
            </a:r>
            <a:r>
              <a:rPr lang="en-US" b="1" dirty="0"/>
              <a:t> person</a:t>
            </a:r>
            <a:r>
              <a:rPr lang="ru-RU" b="1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55" y="2590067"/>
            <a:ext cx="820102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55" y="3925189"/>
            <a:ext cx="63912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8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интерфейсы стандартной библиотеки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Supplier -&gt;</a:t>
            </a:r>
          </a:p>
          <a:p>
            <a:r>
              <a:rPr lang="en-US" dirty="0"/>
              <a:t>Consumer -&gt; </a:t>
            </a:r>
          </a:p>
          <a:p>
            <a:r>
              <a:rPr lang="en-US" dirty="0"/>
              <a:t>Function -&gt; </a:t>
            </a:r>
          </a:p>
          <a:p>
            <a:r>
              <a:rPr lang="en-US" dirty="0" err="1"/>
              <a:t>BiFunction</a:t>
            </a:r>
            <a:r>
              <a:rPr lang="en-US" dirty="0"/>
              <a:t> -&gt;</a:t>
            </a:r>
          </a:p>
          <a:p>
            <a:r>
              <a:rPr lang="en-US" dirty="0" err="1"/>
              <a:t>UnaryOperator</a:t>
            </a:r>
            <a:r>
              <a:rPr lang="en-US" dirty="0"/>
              <a:t> -&gt;</a:t>
            </a:r>
          </a:p>
          <a:p>
            <a:r>
              <a:rPr lang="en-US" dirty="0" err="1"/>
              <a:t>BinaryOperator</a:t>
            </a:r>
            <a:r>
              <a:rPr lang="en-US" dirty="0"/>
              <a:t> -&gt;  </a:t>
            </a:r>
          </a:p>
          <a:p>
            <a:r>
              <a:rPr lang="en-US" dirty="0"/>
              <a:t> Predicate -&gt;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867" y="2212730"/>
            <a:ext cx="942975" cy="27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867" y="2581032"/>
            <a:ext cx="1400175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867" y="3022390"/>
            <a:ext cx="1219200" cy="3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867" y="3428791"/>
            <a:ext cx="15430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354" y="3834683"/>
            <a:ext cx="3114675" cy="28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354" y="4267025"/>
            <a:ext cx="4943475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1985" y="4640089"/>
            <a:ext cx="1552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6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лямбда выражение состоит из одной операции, то можно</a:t>
            </a:r>
            <a:r>
              <a:rPr lang="en-US" dirty="0"/>
              <a:t> </a:t>
            </a:r>
            <a:r>
              <a:rPr lang="ru-RU" dirty="0"/>
              <a:t>еще более упростить выражение, используя «ссылку» на метод.</a:t>
            </a:r>
          </a:p>
          <a:p>
            <a:r>
              <a:rPr lang="ru-RU" dirty="0"/>
              <a:t>Лямбда выражение:</a:t>
            </a:r>
          </a:p>
          <a:p>
            <a:endParaRPr lang="ru-RU" dirty="0"/>
          </a:p>
          <a:p>
            <a:pPr lvl="1"/>
            <a:endParaRPr lang="ru-RU" dirty="0"/>
          </a:p>
          <a:p>
            <a:pPr lvl="1"/>
            <a:endParaRPr lang="ru-RU" b="1" dirty="0"/>
          </a:p>
          <a:p>
            <a:r>
              <a:rPr lang="ru-RU" b="1" dirty="0"/>
              <a:t>Аналогичные </a:t>
            </a:r>
            <a:r>
              <a:rPr lang="en-US" b="1" dirty="0"/>
              <a:t>Method Reference 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24" y="3446584"/>
            <a:ext cx="600075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24" y="4677298"/>
            <a:ext cx="41052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  <a:r>
              <a:rPr lang="ru-RU" dirty="0"/>
              <a:t>. Типы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Ссылка на конструктор</a:t>
            </a:r>
            <a:r>
              <a:rPr lang="en-US" dirty="0"/>
              <a:t> – </a:t>
            </a:r>
            <a:r>
              <a:rPr lang="en-US" b="1" dirty="0"/>
              <a:t>Class::new</a:t>
            </a:r>
          </a:p>
          <a:p>
            <a:pPr lvl="1"/>
            <a:r>
              <a:rPr lang="ru-RU" dirty="0"/>
              <a:t>Ссылка на конструктор массива </a:t>
            </a:r>
            <a:r>
              <a:rPr lang="en-US" b="1" dirty="0" err="1"/>
              <a:t>int</a:t>
            </a:r>
            <a:r>
              <a:rPr lang="en-US" b="1" dirty="0"/>
              <a:t>[]::new</a:t>
            </a:r>
            <a:endParaRPr lang="ru-RU" b="1" dirty="0"/>
          </a:p>
          <a:p>
            <a:pPr lvl="1"/>
            <a:r>
              <a:rPr lang="ru-RU" dirty="0"/>
              <a:t>Ссылка на статический метод</a:t>
            </a:r>
            <a:r>
              <a:rPr lang="en-US" dirty="0"/>
              <a:t> – </a:t>
            </a:r>
            <a:r>
              <a:rPr lang="en-US" b="1" dirty="0"/>
              <a:t>Class::</a:t>
            </a:r>
            <a:r>
              <a:rPr lang="en-US" b="1" dirty="0" err="1">
                <a:solidFill>
                  <a:srgbClr val="FF0000"/>
                </a:solidFill>
              </a:rPr>
              <a:t>static</a:t>
            </a:r>
            <a:r>
              <a:rPr lang="en-US" b="1" dirty="0" err="1"/>
              <a:t>Method</a:t>
            </a:r>
            <a:endParaRPr lang="ru-RU" b="1" dirty="0"/>
          </a:p>
          <a:p>
            <a:pPr lvl="1"/>
            <a:r>
              <a:rPr lang="ru-RU" dirty="0"/>
              <a:t>Ссылка на метод </a:t>
            </a:r>
            <a:r>
              <a:rPr lang="ru-RU" b="1" dirty="0"/>
              <a:t>конкретного</a:t>
            </a:r>
            <a:r>
              <a:rPr lang="ru-RU" dirty="0"/>
              <a:t> экземпляра </a:t>
            </a:r>
            <a:r>
              <a:rPr lang="en-US" dirty="0"/>
              <a:t>– </a:t>
            </a:r>
            <a:r>
              <a:rPr lang="en-US" b="1" dirty="0"/>
              <a:t>instance::</a:t>
            </a:r>
            <a:r>
              <a:rPr lang="en-US" b="1" dirty="0" err="1"/>
              <a:t>instanceMethod</a:t>
            </a:r>
            <a:endParaRPr lang="ru-RU" dirty="0"/>
          </a:p>
          <a:p>
            <a:pPr lvl="1"/>
            <a:r>
              <a:rPr lang="ru-RU" dirty="0"/>
              <a:t>Ссылка на метод</a:t>
            </a:r>
            <a:r>
              <a:rPr lang="en-US" dirty="0"/>
              <a:t> </a:t>
            </a:r>
            <a:r>
              <a:rPr lang="ru-RU" b="1" dirty="0"/>
              <a:t>неконкретного</a:t>
            </a:r>
            <a:r>
              <a:rPr lang="ru-RU" dirty="0"/>
              <a:t> экземпляра </a:t>
            </a:r>
            <a:r>
              <a:rPr lang="en-US" dirty="0"/>
              <a:t>– </a:t>
            </a:r>
            <a:r>
              <a:rPr lang="en-US" b="1" dirty="0"/>
              <a:t>Class::</a:t>
            </a:r>
            <a:r>
              <a:rPr lang="en-US" b="1" dirty="0" err="1">
                <a:solidFill>
                  <a:srgbClr val="FF0000"/>
                </a:solidFill>
              </a:rPr>
              <a:t>instance</a:t>
            </a:r>
            <a:r>
              <a:rPr lang="en-US" b="1" dirty="0" err="1"/>
              <a:t>Method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90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reference. </a:t>
            </a:r>
            <a:r>
              <a:rPr lang="ru-RU" dirty="0"/>
              <a:t>Обзор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8753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6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method reference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позволяет не указывать тип аргумента в лямбде явно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99" y="2794121"/>
            <a:ext cx="48863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570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35792</TotalTime>
  <Words>511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   Основная библиотека Лямбда-выражения Stream</vt:lpstr>
      <vt:lpstr>Где удобно использовать лямбда выражения</vt:lpstr>
      <vt:lpstr>Лямбды и Map</vt:lpstr>
      <vt:lpstr>Лямбды и компараторы</vt:lpstr>
      <vt:lpstr>Функциональные интерфейсы стандартной библиотеки</vt:lpstr>
      <vt:lpstr>Method reference</vt:lpstr>
      <vt:lpstr>Method reference. Типы</vt:lpstr>
      <vt:lpstr>Method reference. Обзор</vt:lpstr>
      <vt:lpstr>Использование method reference </vt:lpstr>
      <vt:lpstr>Streams (Aggregate Operations)</vt:lpstr>
      <vt:lpstr>Операции</vt:lpstr>
      <vt:lpstr>Collector </vt:lpstr>
      <vt:lpstr>DateTime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Лямбда-выражения Stream</dc:title>
  <dc:creator>Tarasov, Andrey</dc:creator>
  <cp:lastModifiedBy>Tarasov, Andrey</cp:lastModifiedBy>
  <cp:revision>49</cp:revision>
  <dcterms:created xsi:type="dcterms:W3CDTF">2020-06-03T21:45:06Z</dcterms:created>
  <dcterms:modified xsi:type="dcterms:W3CDTF">2021-10-26T16:50:35Z</dcterms:modified>
</cp:coreProperties>
</file>