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2" autoAdjust="0"/>
    <p:restoredTop sz="83159" autoAdjust="0"/>
  </p:normalViewPr>
  <p:slideViewPr>
    <p:cSldViewPr snapToGrid="0">
      <p:cViewPr>
        <p:scale>
          <a:sx n="100" d="100"/>
          <a:sy n="100" d="100"/>
        </p:scale>
        <p:origin x="108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7957"/>
            <a:ext cx="6858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79510"/>
            <a:ext cx="6858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50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6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0792"/>
            <a:ext cx="1971675" cy="33552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0792"/>
            <a:ext cx="5800725" cy="335526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76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80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87058"/>
            <a:ext cx="78867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49565"/>
            <a:ext cx="78867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7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4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0792"/>
            <a:ext cx="7886700" cy="765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70560"/>
            <a:ext cx="38683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6217"/>
            <a:ext cx="3868340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70560"/>
            <a:ext cx="388739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46217"/>
            <a:ext cx="3887391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53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79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9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0055"/>
            <a:ext cx="462915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1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70055"/>
            <a:ext cx="462915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8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792"/>
            <a:ext cx="78867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3960"/>
            <a:ext cx="78867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5702-4C46-4803-8640-AC94616135D0}" type="datetimeFigureOut">
              <a:rPr lang="es-CL" smtClean="0"/>
              <a:t>25-07-2020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69615"/>
            <a:ext cx="30861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8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84C545-B612-4877-BD2E-413B8C1D5A45}"/>
              </a:ext>
            </a:extLst>
          </p:cNvPr>
          <p:cNvSpPr txBox="1"/>
          <p:nvPr/>
        </p:nvSpPr>
        <p:spPr>
          <a:xfrm>
            <a:off x="2188333" y="2368477"/>
            <a:ext cx="1637095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>
                <a:latin typeface="Times New Roman" panose="02020603050405020304" pitchFamily="18" charset="0"/>
                <a:cs typeface="Times New Roman" panose="02020603050405020304" pitchFamily="18" charset="0"/>
              </a:rPr>
              <a:t>Cantidad de libros en el hogar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BD3987-8126-4CD0-A7D0-72C2204A8D37}"/>
              </a:ext>
            </a:extLst>
          </p:cNvPr>
          <p:cNvSpPr txBox="1"/>
          <p:nvPr/>
        </p:nvSpPr>
        <p:spPr>
          <a:xfrm>
            <a:off x="4326784" y="1080876"/>
            <a:ext cx="2238183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Interés político del</a:t>
            </a:r>
          </a:p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estudiante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101E3F-6D4B-4818-BB8A-5AFD02D8E365}"/>
              </a:ext>
            </a:extLst>
          </p:cNvPr>
          <p:cNvSpPr txBox="1"/>
          <p:nvPr/>
        </p:nvSpPr>
        <p:spPr>
          <a:xfrm>
            <a:off x="4326784" y="2368477"/>
            <a:ext cx="2238183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Habilidades en el manejo del lenguaje del estudiante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BB42F5-4A05-4350-8B3E-C1EB7C1A165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825427" y="2618417"/>
            <a:ext cx="501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41CE5BF-9E7D-4BFB-995E-A0BFBC4E0394}"/>
              </a:ext>
            </a:extLst>
          </p:cNvPr>
          <p:cNvCxnSpPr>
            <a:cxnSpLocks/>
            <a:stCxn id="118" idx="3"/>
            <a:endCxn id="6" idx="1"/>
          </p:cNvCxnSpPr>
          <p:nvPr/>
        </p:nvCxnSpPr>
        <p:spPr>
          <a:xfrm flipV="1">
            <a:off x="3825427" y="1330817"/>
            <a:ext cx="501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570293A-F3BE-47E7-A406-48A1E681CED5}"/>
              </a:ext>
            </a:extLst>
          </p:cNvPr>
          <p:cNvSpPr txBox="1"/>
          <p:nvPr/>
        </p:nvSpPr>
        <p:spPr>
          <a:xfrm>
            <a:off x="6996191" y="1761424"/>
            <a:ext cx="2147809" cy="7036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Conocimientos y Habilidades para la vida cívica y ciudadana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D69A49B-75CC-4815-96FB-2EDCFC9571A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6564966" y="1330817"/>
            <a:ext cx="431224" cy="7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7939352-5816-4A1D-90EC-7F2411753735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6564966" y="2113251"/>
            <a:ext cx="431224" cy="505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DBF5CFB-B2A6-4F77-BE24-7A4C7F874EF5}"/>
              </a:ext>
            </a:extLst>
          </p:cNvPr>
          <p:cNvSpPr txBox="1"/>
          <p:nvPr/>
        </p:nvSpPr>
        <p:spPr>
          <a:xfrm>
            <a:off x="2188333" y="1080877"/>
            <a:ext cx="1637095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Interés político de los padres 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14428794-59CD-4165-929E-541599B25F54}"/>
              </a:ext>
            </a:extLst>
          </p:cNvPr>
          <p:cNvSpPr txBox="1"/>
          <p:nvPr/>
        </p:nvSpPr>
        <p:spPr>
          <a:xfrm>
            <a:off x="0" y="1662516"/>
            <a:ext cx="1347537" cy="7036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Estatus socioeconómico de los padres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8AA6A35D-4CFD-4F4E-A5AD-9C359BA5FD71}"/>
              </a:ext>
            </a:extLst>
          </p:cNvPr>
          <p:cNvCxnSpPr>
            <a:cxnSpLocks/>
            <a:stCxn id="130" idx="3"/>
            <a:endCxn id="118" idx="1"/>
          </p:cNvCxnSpPr>
          <p:nvPr/>
        </p:nvCxnSpPr>
        <p:spPr>
          <a:xfrm flipV="1">
            <a:off x="1347536" y="1330817"/>
            <a:ext cx="840796" cy="6835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CE2C49C2-E528-4899-BB6C-2C3D61BB7D9F}"/>
              </a:ext>
            </a:extLst>
          </p:cNvPr>
          <p:cNvCxnSpPr>
            <a:cxnSpLocks/>
            <a:stCxn id="130" idx="3"/>
            <a:endCxn id="4" idx="1"/>
          </p:cNvCxnSpPr>
          <p:nvPr/>
        </p:nvCxnSpPr>
        <p:spPr>
          <a:xfrm>
            <a:off x="1347536" y="2014343"/>
            <a:ext cx="840796" cy="60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48EE6BC9-D33A-4215-8C1C-CFC164421F95}"/>
              </a:ext>
            </a:extLst>
          </p:cNvPr>
          <p:cNvSpPr/>
          <p:nvPr/>
        </p:nvSpPr>
        <p:spPr>
          <a:xfrm>
            <a:off x="1978870" y="726455"/>
            <a:ext cx="4695824" cy="10971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F70DC47F-4906-4A10-81EC-B5A376DE96C3}"/>
              </a:ext>
            </a:extLst>
          </p:cNvPr>
          <p:cNvSpPr/>
          <p:nvPr/>
        </p:nvSpPr>
        <p:spPr>
          <a:xfrm>
            <a:off x="3403237" y="549243"/>
            <a:ext cx="1534753" cy="3544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Reproducción normativa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1271A5F1-78C8-4691-A148-31B26E1F8A30}"/>
              </a:ext>
            </a:extLst>
          </p:cNvPr>
          <p:cNvSpPr/>
          <p:nvPr/>
        </p:nvSpPr>
        <p:spPr>
          <a:xfrm>
            <a:off x="1928902" y="2235037"/>
            <a:ext cx="4695824" cy="10971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B80D2382-8736-45C6-9459-84CBEAE9E76A}"/>
              </a:ext>
            </a:extLst>
          </p:cNvPr>
          <p:cNvSpPr/>
          <p:nvPr/>
        </p:nvSpPr>
        <p:spPr>
          <a:xfrm>
            <a:off x="3403237" y="3154944"/>
            <a:ext cx="1534753" cy="3544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 de habilidades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87B2643-FAED-4551-BBCC-051420E35606}"/>
              </a:ext>
            </a:extLst>
          </p:cNvPr>
          <p:cNvSpPr txBox="1"/>
          <p:nvPr/>
        </p:nvSpPr>
        <p:spPr>
          <a:xfrm>
            <a:off x="-321669" y="-39609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Propuesta teórica</a:t>
            </a:r>
          </a:p>
        </p:txBody>
      </p:sp>
    </p:spTree>
    <p:extLst>
      <p:ext uri="{BB962C8B-B14F-4D97-AF65-F5344CB8AC3E}">
        <p14:creationId xmlns:p14="http://schemas.microsoft.com/office/powerpoint/2010/main" val="500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45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Anais Herrera Leighton (anais.herrera)</cp:lastModifiedBy>
  <cp:revision>16</cp:revision>
  <dcterms:created xsi:type="dcterms:W3CDTF">2020-04-17T12:49:59Z</dcterms:created>
  <dcterms:modified xsi:type="dcterms:W3CDTF">2020-07-25T19:37:47Z</dcterms:modified>
</cp:coreProperties>
</file>