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9A69-A3E6-4141-8816-0AA105F4C937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9C7BE-E242-4810-AB7F-B0B38DD8CD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552B06-A7DB-4C07-A068-6C9D3B7B325A}" type="slidenum">
              <a:rPr lang="en-US"/>
              <a:pPr/>
              <a:t>1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lIns="0" tIns="1583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r>
              <a:rPr lang="en-US" sz="1800" dirty="0">
                <a:latin typeface="Arial" charset="0"/>
                <a:ea typeface="WenQuanYi Zen Hei Sharp" charset="0"/>
                <a:cs typeface="WenQuanYi Zen Hei Sharp" charset="0"/>
              </a:rPr>
              <a:t>What exactly is the model about?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552B06-A7DB-4C07-A068-6C9D3B7B325A}" type="slidenum">
              <a:rPr lang="en-US"/>
              <a:pPr/>
              <a:t>3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lIns="0" tIns="1583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r>
              <a:rPr lang="en-US" sz="1800" dirty="0">
                <a:latin typeface="Arial" charset="0"/>
                <a:ea typeface="WenQuanYi Zen Hei Sharp" charset="0"/>
                <a:cs typeface="WenQuanYi Zen Hei Sharp" charset="0"/>
              </a:rPr>
              <a:t>What exactly is the model about?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6625" y="273514"/>
            <a:ext cx="822787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456625" y="6246194"/>
            <a:ext cx="2128991" cy="4707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125785" y="6246194"/>
            <a:ext cx="2896753" cy="4707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6555505" y="6246194"/>
            <a:ext cx="2128991" cy="470731"/>
          </a:xfrm>
        </p:spPr>
        <p:txBody>
          <a:bodyPr/>
          <a:lstStyle>
            <a:lvl1pPr>
              <a:defRPr/>
            </a:lvl1pPr>
          </a:lstStyle>
          <a:p>
            <a:fld id="{39DBE632-1762-4BCC-BACA-219C53459D0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5792-94F1-42B7-85CC-A648BCAC758F}" type="datetimeFigureOut">
              <a:rPr lang="es-ES" smtClean="0"/>
              <a:pPr/>
              <a:t>08/12/2020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311" cy="1144440"/>
          </a:xfrm>
          <a:ln/>
        </p:spPr>
        <p:txBody>
          <a:bodyPr tIns="1940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dirty="0" err="1" smtClean="0"/>
              <a:t>Stan</a:t>
            </a:r>
            <a:r>
              <a:rPr lang="es-ES" dirty="0" smtClean="0"/>
              <a:t> </a:t>
            </a:r>
            <a:r>
              <a:rPr lang="es-ES" dirty="0" err="1" smtClean="0"/>
              <a:t>transcriptomic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283968" y="4077072"/>
            <a:ext cx="1244552" cy="414589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533956" y="4077072"/>
            <a:ext cx="1244552" cy="414589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342883" y="2852936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572000" y="2852936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572000" y="1772816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3779912" y="3429000"/>
            <a:ext cx="576063" cy="5760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5364088" y="3356992"/>
            <a:ext cx="501278" cy="64807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915816" y="1988840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779912" y="1988840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3203848" y="2492897"/>
            <a:ext cx="216024" cy="36003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5652120" y="2852936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az-Cyrl-AZ" dirty="0" smtClean="0"/>
              <a:t>Ф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860032" y="2276872"/>
            <a:ext cx="1441" cy="5801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5400000">
            <a:off x="3635896" y="2564904"/>
            <a:ext cx="360040" cy="21602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349380" y="4077072"/>
            <a:ext cx="2051720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s-ES" dirty="0" err="1" smtClean="0"/>
              <a:t>Log_norm_factors</a:t>
            </a:r>
            <a:r>
              <a:rPr lang="en-US" baseline="-33000" dirty="0" smtClean="0">
                <a:solidFill>
                  <a:srgbClr val="000000"/>
                </a:solidFill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283968" y="4941168"/>
            <a:ext cx="1244552" cy="414589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Log_l_g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860033" y="3356992"/>
            <a:ext cx="0" cy="7200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H="1" flipV="1">
            <a:off x="5580112" y="4293096"/>
            <a:ext cx="936104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3419872" y="4293096"/>
            <a:ext cx="864096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 flipV="1">
            <a:off x="4860032" y="4509120"/>
            <a:ext cx="0" cy="43204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7410" name="OpenOffice.org" r:id="rId3" imgW="0" imgH="0" progId="opendocument.MathDocument.1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67544" y="1556792"/>
            <a:ext cx="7941869" cy="3312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 numCol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MODEL(DAG)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NB(exp(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[j] 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log_eff_length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), </a:t>
            </a: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 </a:t>
            </a:r>
            <a:endParaRPr lang="en-US" dirty="0" smtClean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N(0,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 smtClean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PRIOR DISTRIBUTIONS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Normal(n/T, 1.17)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2)</a:t>
            </a:r>
            <a:endParaRPr lang="en-US" dirty="0" smtClean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1)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Uniform(0,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2000000000)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0.05)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211960" y="2564904"/>
            <a:ext cx="1244552" cy="414589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461948" y="2564904"/>
            <a:ext cx="1244552" cy="414589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270875" y="1340768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499992" y="1340768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499992" y="260648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3707904" y="1916832"/>
            <a:ext cx="576063" cy="5760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5292080" y="1844824"/>
            <a:ext cx="501278" cy="64807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843808" y="476672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707904" y="476672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3131840" y="980729"/>
            <a:ext cx="216024" cy="36003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5580112" y="1340768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az-Cyrl-AZ" dirty="0" smtClean="0"/>
              <a:t>Ф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788024" y="764704"/>
            <a:ext cx="1441" cy="5801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5400000">
            <a:off x="3563888" y="1052736"/>
            <a:ext cx="360040" cy="21602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277372" y="2564904"/>
            <a:ext cx="2051720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s-ES" dirty="0" err="1" smtClean="0"/>
              <a:t>Log_norm_factors</a:t>
            </a:r>
            <a:r>
              <a:rPr lang="en-US" baseline="-33000" dirty="0" smtClean="0">
                <a:solidFill>
                  <a:srgbClr val="000000"/>
                </a:solidFill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211960" y="3429000"/>
            <a:ext cx="1244552" cy="414589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Log_l_g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788025" y="1844824"/>
            <a:ext cx="0" cy="7200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H="1" flipV="1">
            <a:off x="5508104" y="2780928"/>
            <a:ext cx="936104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3347864" y="2780928"/>
            <a:ext cx="864096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 flipV="1">
            <a:off x="4788024" y="2996952"/>
            <a:ext cx="0" cy="43204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7584" y="3933056"/>
            <a:ext cx="7941869" cy="3312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 numCol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MODEL(DAG)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NB(exp(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[j] 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log_eff_length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), </a:t>
            </a: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 </a:t>
            </a:r>
            <a:endParaRPr lang="en-US" dirty="0" smtClean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N(0,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PRIOR </a:t>
            </a: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DISTRIBUTIONS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Normal(n/T, 1.17)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2)</a:t>
            </a:r>
            <a:endParaRPr lang="en-US" dirty="0" smtClean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1)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Uniform(0,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2000000000)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0.05)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161</Words>
  <Application>Microsoft Office PowerPoint</Application>
  <PresentationFormat>Presentación en pantalla (4:3)</PresentationFormat>
  <Paragraphs>48</Paragraphs>
  <Slides>3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Tema de Office</vt:lpstr>
      <vt:lpstr>Fórmula de OpenDocument</vt:lpstr>
      <vt:lpstr>Stan transcriptomic model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 transcriptomic model</dc:title>
  <dc:creator>victor_afx</dc:creator>
  <cp:lastModifiedBy>victor_afx</cp:lastModifiedBy>
  <cp:revision>6</cp:revision>
  <dcterms:created xsi:type="dcterms:W3CDTF">2020-12-03T20:51:20Z</dcterms:created>
  <dcterms:modified xsi:type="dcterms:W3CDTF">2020-12-08T13:00:53Z</dcterms:modified>
</cp:coreProperties>
</file>