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8280400" cy="82804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101" d="100"/>
          <a:sy n="101" d="100"/>
        </p:scale>
        <p:origin x="-2304" y="-90"/>
      </p:cViewPr>
      <p:guideLst>
        <p:guide orient="horz" pos="2608"/>
        <p:guide pos="2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A9A69-A3E6-4141-8816-0AA105F4C937}" type="datetimeFigureOut">
              <a:rPr lang="es-ES" smtClean="0"/>
              <a:pPr/>
              <a:t>10/12/2020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9C7BE-E242-4810-AB7F-B0B38DD8CD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552B06-A7DB-4C07-A068-6C9D3B7B325A}" type="slidenum">
              <a:rPr lang="en-US"/>
              <a:pPr/>
              <a:t>1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14500" y="693738"/>
            <a:ext cx="3429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lIns="0" tIns="15830" rIns="0" bIns="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r>
              <a:rPr lang="en-US" sz="1800" dirty="0">
                <a:latin typeface="Arial" charset="0"/>
                <a:ea typeface="WenQuanYi Zen Hei Sharp" charset="0"/>
                <a:cs typeface="WenQuanYi Zen Hei Sharp" charset="0"/>
              </a:rPr>
              <a:t>What exactly is the model about?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552B06-A7DB-4C07-A068-6C9D3B7B325A}" type="slidenum">
              <a:rPr lang="en-US"/>
              <a:pPr/>
              <a:t>3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14500" y="693738"/>
            <a:ext cx="3429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lIns="0" tIns="15830" rIns="0" bIns="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r>
              <a:rPr lang="en-US" sz="1800" dirty="0">
                <a:latin typeface="Arial" charset="0"/>
                <a:ea typeface="WenQuanYi Zen Hei Sharp" charset="0"/>
                <a:cs typeface="WenQuanYi Zen Hei Sharp" charset="0"/>
              </a:rPr>
              <a:t>What exactly is the model about?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21031" y="2572295"/>
            <a:ext cx="7038340" cy="17749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42060" y="4692227"/>
            <a:ext cx="5796280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10/12/2020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10/12/2020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003292" y="331603"/>
            <a:ext cx="1863091" cy="70651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14022" y="331603"/>
            <a:ext cx="5451264" cy="70651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10/12/2020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3502" y="330243"/>
            <a:ext cx="7450793" cy="13800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>
          <a:xfrm>
            <a:off x="413502" y="7541705"/>
            <a:ext cx="1927919" cy="568364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>
          <a:xfrm>
            <a:off x="2830576" y="7541705"/>
            <a:ext cx="2623171" cy="568364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>
          <a:xfrm>
            <a:off x="5936377" y="7541705"/>
            <a:ext cx="1927919" cy="568364"/>
          </a:xfrm>
        </p:spPr>
        <p:txBody>
          <a:bodyPr/>
          <a:lstStyle>
            <a:lvl1pPr>
              <a:defRPr/>
            </a:lvl1pPr>
          </a:lstStyle>
          <a:p>
            <a:fld id="{39DBE632-1762-4BCC-BACA-219C53459D0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10/12/2020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4095" y="5320928"/>
            <a:ext cx="7038340" cy="16445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4095" y="3509591"/>
            <a:ext cx="7038340" cy="18113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10/12/2020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14021" y="1932096"/>
            <a:ext cx="3657178" cy="5464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09205" y="1932096"/>
            <a:ext cx="3657178" cy="5464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10/12/2020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14021" y="1853507"/>
            <a:ext cx="3658615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4021" y="2625960"/>
            <a:ext cx="3658615" cy="47708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206329" y="1853507"/>
            <a:ext cx="3660052" cy="7724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206329" y="2625960"/>
            <a:ext cx="3660052" cy="47708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10/12/2020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10/12/2020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10/12/2020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4021" y="329682"/>
            <a:ext cx="2724194" cy="14030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7408" y="329686"/>
            <a:ext cx="4628975" cy="706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14021" y="1732755"/>
            <a:ext cx="2724194" cy="56640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10/12/2020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3016" y="5796281"/>
            <a:ext cx="4968240" cy="6842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623016" y="739870"/>
            <a:ext cx="4968240" cy="4968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23016" y="6480565"/>
            <a:ext cx="4968240" cy="971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792-94F1-42B7-85CC-A648BCAC758F}" type="datetimeFigureOut">
              <a:rPr lang="es-ES" smtClean="0"/>
              <a:pPr/>
              <a:t>10/12/2020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14020" y="331600"/>
            <a:ext cx="7452360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14020" y="1932096"/>
            <a:ext cx="7452360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14020" y="7674708"/>
            <a:ext cx="193209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55792-94F1-42B7-85CC-A648BCAC758F}" type="datetimeFigureOut">
              <a:rPr lang="es-ES" smtClean="0"/>
              <a:pPr/>
              <a:t>10/12/2020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29137" y="7674708"/>
            <a:ext cx="2622127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934287" y="7674708"/>
            <a:ext cx="193209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855F-98CB-42B1-BEED-3E58DA1807B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3387" y="0"/>
            <a:ext cx="7452097" cy="1381805"/>
          </a:xfrm>
          <a:ln/>
        </p:spPr>
        <p:txBody>
          <a:bodyPr tIns="19404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dirty="0" err="1" smtClean="0"/>
              <a:t>Stan</a:t>
            </a:r>
            <a:r>
              <a:rPr lang="es-ES" dirty="0" smtClean="0"/>
              <a:t> </a:t>
            </a:r>
            <a:r>
              <a:rPr lang="es-ES" dirty="0" err="1" smtClean="0"/>
              <a:t>transcriptomic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79372" y="4922691"/>
            <a:ext cx="1127011" cy="500578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Counts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916860" y="4922691"/>
            <a:ext cx="1127011" cy="500578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Design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kj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3027168" y="3444659"/>
            <a:ext cx="451326" cy="601389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4140201" y="3444659"/>
            <a:ext cx="451326" cy="601389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ik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4140201" y="2140515"/>
            <a:ext cx="451326" cy="601389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endParaRPr lang="en-US" baseline="-25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3422923" y="4140203"/>
            <a:ext cx="521657" cy="69554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4857482" y="4053257"/>
            <a:ext cx="453934" cy="7824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214" name="Oval 22"/>
          <p:cNvSpPr>
            <a:spLocks noChangeArrowheads="1"/>
          </p:cNvSpPr>
          <p:nvPr/>
        </p:nvSpPr>
        <p:spPr bwMode="auto">
          <a:xfrm>
            <a:off x="2640434" y="2401343"/>
            <a:ext cx="451326" cy="601389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μ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endParaRPr lang="en-US" baseline="-25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3422923" y="2401343"/>
            <a:ext cx="451326" cy="601389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endParaRPr lang="en-US" baseline="-25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2901262" y="3009945"/>
            <a:ext cx="195622" cy="434714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5118311" y="3444659"/>
            <a:ext cx="451326" cy="601389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az-Cyrl-AZ" dirty="0" smtClean="0"/>
              <a:t>Ф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4401032" y="2749114"/>
            <a:ext cx="1305" cy="70046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5400000">
            <a:off x="3238167" y="3129489"/>
            <a:ext cx="434715" cy="19562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221939" y="4922691"/>
            <a:ext cx="1857947" cy="601389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s-ES" dirty="0" err="1" smtClean="0"/>
              <a:t>Log_norm_factors</a:t>
            </a:r>
            <a:r>
              <a:rPr lang="en-US" baseline="-33000" dirty="0" smtClean="0">
                <a:solidFill>
                  <a:srgbClr val="000000"/>
                </a:solidFill>
              </a:rPr>
              <a:t>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879372" y="5966006"/>
            <a:ext cx="1127011" cy="500578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Log_l_g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401030" y="4053257"/>
            <a:ext cx="0" cy="86943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 flipH="1" flipV="1">
            <a:off x="5053102" y="5183516"/>
            <a:ext cx="847694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3096886" y="5183516"/>
            <a:ext cx="782488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 flipV="1">
            <a:off x="4401029" y="5444346"/>
            <a:ext cx="0" cy="52165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/>
          </p:cNvGraphicFramePr>
          <p:nvPr/>
        </p:nvGraphicFramePr>
        <p:xfrm>
          <a:off x="1380067" y="1686749"/>
          <a:ext cx="5520267" cy="4906904"/>
        </p:xfrm>
        <a:graphic>
          <a:graphicData uri="http://schemas.openxmlformats.org/presentationml/2006/ole">
            <p:oleObj spid="_x0000_s17410" name="OpenOffice.org" r:id="rId3" imgW="0" imgH="0" progId="opendocument.MathDocument.1">
              <p:embed/>
            </p:oleObj>
          </a:graphicData>
        </a:graphic>
      </p:graphicFrame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" y="9134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" y="10228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" y="102289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23387" y="1879683"/>
            <a:ext cx="7191804" cy="399937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 numCol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u="sng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MODEL(DAG)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Counts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NB(exp(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ik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Design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kj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+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Log_norm_factors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[j] +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log_eff_length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), </a:t>
            </a:r>
            <a:r>
              <a:rPr lang="az-Cyrl-AZ" dirty="0" smtClean="0"/>
              <a:t>Ф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μ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 </a:t>
            </a:r>
            <a:endParaRPr lang="en-US" dirty="0" smtClean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ik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~ N(0,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dirty="0" smtClean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u="sng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PRIOR DISTRIBUTIONS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μ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25000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Normal(n/T, 1.17)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Normal(0, 2)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Normal(0, 1)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az-Cyrl-AZ" dirty="0" smtClean="0"/>
              <a:t>Ф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Uniform(0, 2000000000)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Log_norm_factors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Normal(0, 0.05)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14164" y="3096887"/>
            <a:ext cx="1127011" cy="500578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Counts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5851655" y="3096887"/>
            <a:ext cx="1127011" cy="500578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Design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kj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961960" y="1618856"/>
            <a:ext cx="451326" cy="601389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4074995" y="1618856"/>
            <a:ext cx="451326" cy="601389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ik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4074995" y="314711"/>
            <a:ext cx="451326" cy="601389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endParaRPr lang="en-US" baseline="-25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3357714" y="2314400"/>
            <a:ext cx="521657" cy="69554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4792273" y="2227454"/>
            <a:ext cx="453934" cy="7824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214" name="Oval 22"/>
          <p:cNvSpPr>
            <a:spLocks noChangeArrowheads="1"/>
          </p:cNvSpPr>
          <p:nvPr/>
        </p:nvSpPr>
        <p:spPr bwMode="auto">
          <a:xfrm>
            <a:off x="2575227" y="575540"/>
            <a:ext cx="451326" cy="601389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μ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endParaRPr lang="en-US" baseline="-25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3357715" y="575540"/>
            <a:ext cx="451326" cy="601389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endParaRPr lang="en-US" baseline="-25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2836057" y="1184141"/>
            <a:ext cx="195622" cy="434714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5053102" y="1618856"/>
            <a:ext cx="451326" cy="601389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az-Cyrl-AZ" dirty="0" smtClean="0"/>
              <a:t>Ф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4335824" y="923311"/>
            <a:ext cx="1305" cy="70046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5400000">
            <a:off x="3172961" y="1303686"/>
            <a:ext cx="434715" cy="19562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56731" y="3096887"/>
            <a:ext cx="1857947" cy="601389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s-ES" dirty="0" err="1" smtClean="0"/>
              <a:t>Log_norm_factors</a:t>
            </a:r>
            <a:r>
              <a:rPr lang="en-US" baseline="-33000" dirty="0" smtClean="0">
                <a:solidFill>
                  <a:srgbClr val="000000"/>
                </a:solidFill>
              </a:rPr>
              <a:t>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814164" y="4140203"/>
            <a:ext cx="1127011" cy="500578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Log_l_g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335823" y="2227454"/>
            <a:ext cx="0" cy="86943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 flipH="1" flipV="1">
            <a:off x="4987894" y="3357713"/>
            <a:ext cx="847694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3031677" y="3357713"/>
            <a:ext cx="782488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 flipV="1">
            <a:off x="4335822" y="3618543"/>
            <a:ext cx="0" cy="52165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49425" y="4748801"/>
            <a:ext cx="7191804" cy="399937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 numCol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u="sng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MODEL(DAG)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Counts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NB(exp(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ik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Design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kj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+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Log_norm_factors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[j] +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log_eff_length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), </a:t>
            </a:r>
            <a:r>
              <a:rPr lang="az-Cyrl-AZ" dirty="0" smtClean="0"/>
              <a:t>Ф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μ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 </a:t>
            </a:r>
            <a:endParaRPr lang="en-US" dirty="0" smtClean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ik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~ N(0,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u="sng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PRIOR </a:t>
            </a:r>
            <a:r>
              <a:rPr lang="en-US" b="1" u="sng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DISTRIBUTIONS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μ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25000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Normal(n/T, 1.17)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Normal(0, 2)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Normal(0, 1)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az-Cyrl-AZ" dirty="0" smtClean="0"/>
              <a:t>Ф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Uniform(0, 2000000000)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Log_norm_factors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Normal(0, 0.05)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64135" y="2844056"/>
            <a:ext cx="1244552" cy="414589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Counts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14124" y="2844056"/>
            <a:ext cx="1244552" cy="414589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Design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kj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623050" y="1619920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852168" y="1619920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ik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852168" y="539800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endParaRPr lang="en-US" baseline="-25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3060080" y="2195984"/>
            <a:ext cx="576063" cy="5760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4644255" y="2123975"/>
            <a:ext cx="501277" cy="64807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0" name="Oval 22"/>
          <p:cNvSpPr>
            <a:spLocks noChangeArrowheads="1"/>
          </p:cNvSpPr>
          <p:nvPr/>
        </p:nvSpPr>
        <p:spPr bwMode="auto">
          <a:xfrm>
            <a:off x="2195983" y="755824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μ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endParaRPr lang="en-US" baseline="-25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11" name="Oval 23"/>
          <p:cNvSpPr>
            <a:spLocks noChangeArrowheads="1"/>
          </p:cNvSpPr>
          <p:nvPr/>
        </p:nvSpPr>
        <p:spPr bwMode="auto">
          <a:xfrm>
            <a:off x="3060080" y="755824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endParaRPr lang="en-US" baseline="-25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>
            <a:off x="2484016" y="1259881"/>
            <a:ext cx="216024" cy="360039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4932287" y="1619920"/>
            <a:ext cx="498397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az-Cyrl-AZ" dirty="0" smtClean="0"/>
              <a:t>Ф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4140200" y="1043855"/>
            <a:ext cx="1441" cy="5801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rot="5400000">
            <a:off x="2916064" y="1331887"/>
            <a:ext cx="360040" cy="216024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629546" y="2844056"/>
            <a:ext cx="2051721" cy="498083"/>
          </a:xfrm>
          <a:prstGeom prst="ellipse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s-ES" dirty="0" err="1" smtClean="0"/>
              <a:t>Log_norm_factors</a:t>
            </a:r>
            <a:r>
              <a:rPr lang="en-US" baseline="-33000" dirty="0" smtClean="0">
                <a:solidFill>
                  <a:srgbClr val="000000"/>
                </a:solidFill>
              </a:rPr>
              <a:t>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564135" y="3708152"/>
            <a:ext cx="1244552" cy="414589"/>
          </a:xfrm>
          <a:prstGeom prst="rect">
            <a:avLst/>
          </a:prstGeom>
          <a:solidFill>
            <a:srgbClr val="FF00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Log_l_g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j</a:t>
            </a:r>
            <a:endParaRPr lang="en-US" baseline="-33000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140200" y="2123975"/>
            <a:ext cx="0" cy="7200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 flipV="1">
            <a:off x="4860279" y="3060079"/>
            <a:ext cx="936104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700039" y="3060079"/>
            <a:ext cx="864097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4140199" y="3276103"/>
            <a:ext cx="0" cy="43204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79760" y="4716264"/>
            <a:ext cx="7941869" cy="3312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60876" rIns="90000" bIns="45000" numCol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u="sng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MODEL(DAG)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Counts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NB(exp(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ik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Design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kj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+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Log_norm_factors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[j] +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log_eff_length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), </a:t>
            </a:r>
            <a:r>
              <a:rPr lang="az-Cyrl-AZ" dirty="0" smtClean="0"/>
              <a:t>Ф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ij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μ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33000" dirty="0" err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 </a:t>
            </a:r>
            <a:endParaRPr lang="en-US" dirty="0" smtClean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baseline="-33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ik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~ N(0, </a:t>
            </a: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)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u="sng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PRIOR </a:t>
            </a:r>
            <a:r>
              <a:rPr lang="en-US" b="1" u="sng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DISTRIBUTIONS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μ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baseline="-25000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Normal(n/T, 1.17)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α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Normal(0, 2)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σ</a:t>
            </a:r>
            <a:r>
              <a:rPr lang="en-US" baseline="-25000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β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Normal(0, 1)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az-Cyrl-AZ" dirty="0" smtClean="0"/>
              <a:t>Ф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Uniform(0, 2000000000)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Log_norm_factors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~ </a:t>
            </a:r>
            <a:r>
              <a:rPr lang="en-US" dirty="0" smtClean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Normal(0, 0.05)</a:t>
            </a: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US" dirty="0">
              <a:solidFill>
                <a:srgbClr val="000000"/>
              </a:solidFill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232</Words>
  <Application>Microsoft Office PowerPoint</Application>
  <PresentationFormat>Personalizado</PresentationFormat>
  <Paragraphs>69</Paragraphs>
  <Slides>4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Tema de Office</vt:lpstr>
      <vt:lpstr>OpenOffice.org</vt:lpstr>
      <vt:lpstr>Stan transcriptomic model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 transcriptomic model</dc:title>
  <dc:creator>victor_afx</dc:creator>
  <cp:lastModifiedBy>victor_afx</cp:lastModifiedBy>
  <cp:revision>7</cp:revision>
  <dcterms:created xsi:type="dcterms:W3CDTF">2020-12-03T20:51:20Z</dcterms:created>
  <dcterms:modified xsi:type="dcterms:W3CDTF">2020-12-09T23:51:49Z</dcterms:modified>
</cp:coreProperties>
</file>