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90" r:id="rId12"/>
    <p:sldId id="291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ADDC5-14E3-4A5D-C343-C1D76DD0B583}" v="23" dt="2023-05-27T03:56:44.271"/>
    <p1510:client id="{EBCA842A-5D6A-9AB7-78EE-96B5344418D1}" v="593" dt="2023-05-26T05:38:17.349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291" autoAdjust="0"/>
  </p:normalViewPr>
  <p:slideViewPr>
    <p:cSldViewPr>
      <p:cViewPr varScale="1">
        <p:scale>
          <a:sx n="88" d="100"/>
          <a:sy n="88" d="100"/>
        </p:scale>
        <p:origin x="-581" y="-77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1066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582" indent="0" algn="ctr">
              <a:buNone/>
              <a:defRPr sz="3555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8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1066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58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1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5687"/>
            </a:lvl1pPr>
            <a:lvl2pPr>
              <a:defRPr sz="4976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www.macrotrend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catalog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3AB7-90F9-4D4F-A5B3-9293100F8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" t="10052" r="6743" b="6"/>
          <a:stretch/>
        </p:blipFill>
        <p:spPr>
          <a:xfrm>
            <a:off x="3522570" y="10"/>
            <a:ext cx="866625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33677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56" y="1122363"/>
            <a:ext cx="601292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600" b="1" dirty="0">
                <a:cs typeface="Calibri Light"/>
              </a:rPr>
              <a:t>EXECUTIVE SUMMARY :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Safety Analysis and Recommendation  - </a:t>
            </a:r>
            <a:br>
              <a:rPr lang="en-US" sz="2600" b="1" dirty="0"/>
            </a:br>
            <a:r>
              <a:rPr lang="en-US" sz="2600" b="1" dirty="0"/>
              <a:t>United Airlines</a:t>
            </a:r>
            <a:br>
              <a:rPr lang="en-US" sz="2600" b="1" dirty="0"/>
            </a:br>
            <a:br>
              <a:rPr lang="en-US" sz="2600" dirty="0"/>
            </a:br>
            <a:br>
              <a:rPr lang="en-US" sz="2600" dirty="0"/>
            </a:br>
            <a:endParaRPr lang="en-US" sz="2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55" y="4872922"/>
            <a:ext cx="4022311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dirty="0">
                <a:latin typeface="Calibri"/>
                <a:cs typeface="Calibri"/>
              </a:rPr>
              <a:t>Author: Venkat J </a:t>
            </a:r>
            <a:r>
              <a:rPr lang="en-US" sz="2000" b="1" dirty="0" err="1">
                <a:latin typeface="Calibri"/>
                <a:cs typeface="Calibri"/>
              </a:rPr>
              <a:t>Jampani</a:t>
            </a:r>
            <a:endParaRPr lang="en-US" sz="2000" b="1" dirty="0">
              <a:latin typeface="Calibri"/>
              <a:cs typeface="Calibri"/>
            </a:endParaRPr>
          </a:p>
          <a:p>
            <a:pPr algn="l"/>
            <a:r>
              <a:rPr lang="en-US" sz="2000" b="1" dirty="0">
                <a:latin typeface="Calibri"/>
                <a:cs typeface="Calibri"/>
              </a:rPr>
              <a:t>Date: April 25</a:t>
            </a:r>
            <a:r>
              <a:rPr lang="en-US" sz="2000" b="1" baseline="30000" dirty="0">
                <a:latin typeface="Calibri"/>
                <a:cs typeface="Calibri"/>
              </a:rPr>
              <a:t>th</a:t>
            </a:r>
            <a:r>
              <a:rPr lang="en-US" sz="2000" b="1" dirty="0">
                <a:latin typeface="Calibri"/>
                <a:cs typeface="Calibri"/>
              </a:rPr>
              <a:t>, 2023</a:t>
            </a:r>
            <a:endParaRPr lang="en-US" sz="2000" b="1" i="0" dirty="0">
              <a:effectLst/>
              <a:latin typeface="Calibri"/>
              <a:cs typeface="Calibri"/>
            </a:endParaRPr>
          </a:p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397660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655254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from Statistics</a:t>
            </a:r>
            <a:br>
              <a:rPr lang="en-US" dirty="0"/>
            </a:br>
            <a:br>
              <a:rPr lang="en-US" dirty="0"/>
            </a:br>
            <a:endParaRPr lang="en-US" sz="2200" b="1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293407" y="1214622"/>
            <a:ext cx="10144405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alone.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 and eliminating repetitive tasks.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covid.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 offers and holiday packages and compliments.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Calibri"/>
              </a:rPr>
              <a:t>With the numbers in hand, All airlines should run a combined or individual Campines / advertisements with the safety measures and explaining the benefits of air travel.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cs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 flipV="1">
            <a:off x="379412" y="1005644"/>
            <a:ext cx="6794893" cy="9811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1066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32778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Analysis.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benefits.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chart).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purpose.</a:t>
            </a:r>
            <a:endParaRPr lang="en-US" dirty="0"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considered.</a:t>
            </a:r>
            <a:endParaRPr lang="en-US" dirty="0">
              <a:cs typeface="Calibri" panose="020F0502020204030204"/>
            </a:endParaRPr>
          </a:p>
          <a:p>
            <a:pPr algn="just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https://docs.google.com/spreadsheets/d/1SDp7p1y6m7N5xD5_fpOkYOrJvd68V7iy6etXy2cetb8/edit#gid=1448957446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https://www.nhtsa.gov/data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4"/>
              </a:rPr>
              <a:t>http://www.baaa-acro.com/statistics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5"/>
              </a:rPr>
              <a:t>https://expandedramblings.com/index.php/united-airlines-statistics-facts/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6"/>
              </a:rPr>
              <a:t>https://www.airlines.org/impact/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7"/>
              </a:rPr>
              <a:t>https://www.macrotrends.net/stocks/charts/UAL/united-airlines-holdings-inc/operating-expenses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8"/>
              </a:rPr>
              <a:t>https://catalog.data.gov/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379412" y="9906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181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8600" indent="-22860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Myth vs Reality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 </a:t>
            </a:r>
            <a:r>
              <a:rPr lang="en-US" sz="1400" dirty="0"/>
              <a:t> Media  spreading rumors about Airline Safety concerns versus Statistical data.</a:t>
            </a:r>
            <a:endParaRPr lang="en-US" sz="1400" dirty="0">
              <a:cs typeface="Calibri"/>
            </a:endParaRPr>
          </a:p>
          <a:p>
            <a:pPr marL="171450" indent="-17145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Passenger Enplanement</a:t>
            </a:r>
            <a:endParaRPr lang="en-US" sz="1200" b="1" dirty="0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</a:t>
            </a:r>
            <a:r>
              <a:rPr lang="en-US" sz="1400" dirty="0"/>
              <a:t>Increase in passenger enplanement and available seats, air miles.</a:t>
            </a:r>
            <a:endParaRPr lang="en-US" sz="1400">
              <a:cs typeface="Calibri"/>
            </a:endParaRPr>
          </a:p>
          <a:p>
            <a:pPr marL="171450" indent="-17145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Airline Revenue</a:t>
            </a:r>
            <a:endParaRPr lang="en-US" sz="1200" b="1" dirty="0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</a:t>
            </a:r>
            <a:r>
              <a:rPr lang="en-US" sz="1400" dirty="0"/>
              <a:t>Covid Impact and increase in revenue over time.</a:t>
            </a:r>
            <a:endParaRPr lang="en-US" sz="1400" dirty="0">
              <a:cs typeface="Calibri"/>
            </a:endParaRPr>
          </a:p>
          <a:p>
            <a:pPr marL="171450" indent="-17145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Operating Cost</a:t>
            </a:r>
            <a:endParaRPr lang="en-US" sz="1200" b="1" dirty="0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</a:t>
            </a:r>
            <a:r>
              <a:rPr lang="en-US" sz="1400" dirty="0"/>
              <a:t> Impact to income due to increase in operating cost.</a:t>
            </a:r>
            <a:endParaRPr lang="en-US" sz="1400" u="sng">
              <a:cs typeface="Calibri"/>
            </a:endParaRPr>
          </a:p>
          <a:p>
            <a:pPr marL="171450" indent="-17145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Recommendations</a:t>
            </a:r>
            <a:endParaRPr lang="en-US" sz="1200" b="1" dirty="0"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</a:t>
            </a:r>
            <a:r>
              <a:rPr lang="en-US" sz="1400" dirty="0"/>
              <a:t>Actual Statistics on accidents and fatalities.</a:t>
            </a:r>
            <a:endParaRPr lang="en-US" sz="1400" dirty="0">
              <a:cs typeface="Calibri"/>
            </a:endParaRPr>
          </a:p>
          <a:p>
            <a:pPr marL="171450" indent="-171450">
              <a:lnSpc>
                <a:spcPct val="160000"/>
              </a:lnSpc>
              <a:buFont typeface="Wingdings" panose="020B0604020202020204" pitchFamily="34" charset="0"/>
              <a:buChar char="§"/>
            </a:pPr>
            <a:r>
              <a:rPr lang="en-US" sz="1200" b="1" dirty="0"/>
              <a:t> Legal and Ethical Considerations</a:t>
            </a:r>
            <a:endParaRPr lang="en-US" sz="1200" b="1" dirty="0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sz="1200" dirty="0"/>
              <a:t>             </a:t>
            </a:r>
            <a:r>
              <a:rPr lang="en-US" sz="1400" dirty="0"/>
              <a:t>Data Authenticity and compliance. </a:t>
            </a:r>
            <a:endParaRPr lang="en-US" sz="14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3BAD0-C77E-6CAC-ED5E-A39863D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7" y="228600"/>
            <a:ext cx="5584203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EC8DC-A625-C4EF-11D3-433422FF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99" y="4474446"/>
            <a:ext cx="5654358" cy="2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" y="762000"/>
            <a:ext cx="5023885" cy="1003024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4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Media promoting statistics stating air travel is not completely safe.</a:t>
            </a:r>
            <a:endParaRPr lang="en-US" sz="1600" dirty="0"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Actual data shows the passenger airline accidents incidents are decreasing over the time in the entire world.</a:t>
            </a:r>
            <a:endParaRPr lang="en-US" sz="1600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867934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627998"/>
            <a:ext cx="3886200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chart shows the airline fatality count decreases over time.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fatality count is very less; less than ~0.5 fatality occurred / Millions of flights scheduled in 2019 to 2021 throughout the globe.</a:t>
            </a:r>
            <a:endParaRPr lang="en-US" sz="1600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FAE249-04BC-AE0B-68F5-C5D7A22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7" y="1295400"/>
            <a:ext cx="66347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Auto Accidents and Fatality Trend in United States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608376"/>
            <a:ext cx="3886200" cy="4267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This chart shows the auto Accidents and fatality over time in USA.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Total accidents and fatalities for the automobiles is around 50K and ~36K respectively. This number is only for US country.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Comparing the charts, Airline reported accidents and fatalities was way less and not comparable to total ground accidents and fatality reported in US alone.</a:t>
            </a: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696676"/>
            <a:ext cx="38862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chart shows the available seat miles has been increased considerably across the airlines.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Calibri"/>
              </a:rPr>
              <a:t>Increase in total seat miles are seen in American, Delta and United airlines.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United Airlines shows increase in seat miles Pre-Covid (2011 to 2019) and the drop in 2020 is due to Covid situation.</a:t>
            </a:r>
            <a:endParaRPr lang="en-US" sz="1600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total passenger travelled in United is gradually increasing over years from 2009 to 2019.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Impact in 2020 due to Covid.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Based on the data, it’s clear that passengers travelled in United and other airlines is increasing year over year, with an exception in covid period.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Like other airlines, United Airlines revenue has been consistently increased over the years in last decade.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Though revenue is impacted due to Covid in 2020, the revenue started to regain back to 2019 levels.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Management is confidence in long term targets of achieving pre-tax margin targets of 9% 2023 and 14% in 2026.</a:t>
            </a:r>
            <a:endParaRPr lang="en-US" sz="16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3537F-56C3-C59C-20B3-8D9C1AA8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066800"/>
            <a:ext cx="6646242" cy="4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As revenue increase, the operating expenses also increased over time.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Post Covid, Worldwide Inflation is impacting Airlines operating expenses mainly in salaries and fuel.</a:t>
            </a:r>
            <a:endParaRPr lang="en-US" sz="16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Management should focus on controlling Operation expenses by promoting more automation, eliminating repetitive tasks etc.</a:t>
            </a:r>
            <a:endParaRPr lang="en-US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Operating Cost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Operating expense of United by Type for Q1-22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B46-99F0-1878-CAA5-1514D7F0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59321"/>
            <a:ext cx="6646242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{3DAB8E33-EF7D-BB4D-B8BC-ED7A0B5E7896}tf10001119</Template>
  <TotalTime>1455</TotalTime>
  <Words>620</Words>
  <Application>Microsoft Office PowerPoint</Application>
  <PresentationFormat>Custom</PresentationFormat>
  <Paragraphs>93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EXECUTIVE SUMMARY :  Safety Analysis and Recommendation  -  United Airlines 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from Statistics  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Analysis /Recommendation  EXECUTIVE SUMMARY - United Airlines   </dc:title>
  <cp:lastModifiedBy>Venkat Jagadeesh Jampani</cp:lastModifiedBy>
  <cp:revision>214</cp:revision>
  <dcterms:created xsi:type="dcterms:W3CDTF">2022-06-30T00:52:16Z</dcterms:created>
  <dcterms:modified xsi:type="dcterms:W3CDTF">2023-05-27T03:56:47Z</dcterms:modified>
</cp:coreProperties>
</file>