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2" r:id="rId8"/>
    <p:sldId id="263" r:id="rId9"/>
    <p:sldId id="259" r:id="rId10"/>
    <p:sldId id="269" r:id="rId11"/>
    <p:sldId id="260" r:id="rId12"/>
    <p:sldId id="268" r:id="rId13"/>
    <p:sldId id="261" r:id="rId14"/>
    <p:sldId id="264" r:id="rId15"/>
    <p:sldId id="270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7BDF3-FC48-4CD9-BDF8-5B4A28D760B9}" v="68" dt="2023-07-24T08:31:18.371"/>
    <p1510:client id="{5DB2962A-1414-4B78-8E1B-A69947CE9F8E}" v="12" dt="2023-07-20T10:06:31.359"/>
    <p1510:client id="{893A86B5-1065-451C-8B77-E553B1697D70}" v="9" dt="2023-07-18T08:20:51.293"/>
    <p1510:client id="{9DAB176B-38A6-4E71-8279-45F46098A432}" v="5" dt="2023-07-07T20:59:49.441"/>
    <p1510:client id="{BCDBDFE4-FE67-44CD-92B2-3A27E1095A18}" v="214" dt="2023-07-12T09:29:33.796"/>
    <p1510:client id="{C3E97A5C-710C-471F-B63D-9FD45C572F5A}" v="177" dt="2023-07-17T08:29:55.258"/>
    <p1510:client id="{E90CCF61-1ED7-4038-92C0-52870206B599}" v="53" vWet="54" dt="2023-07-07T20:40:13.872"/>
    <p1510:client id="{F7AC97A1-5CD4-4CA6-A17A-54CEBB8F95B9}" v="19" dt="2023-07-12T10:35:17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dam, Ramesh" userId="S::ramesh.maidam@invesco.com::d7892b5b-2355-4948-ba1c-4025fd5f2679" providerId="AD" clId="Web-{8A6454DB-1B55-4974-AED6-2332BE9D3E48}"/>
    <pc:docChg chg="modSld">
      <pc:chgData name="Maidam, Ramesh" userId="S::ramesh.maidam@invesco.com::d7892b5b-2355-4948-ba1c-4025fd5f2679" providerId="AD" clId="Web-{8A6454DB-1B55-4974-AED6-2332BE9D3E48}" dt="2023-07-05T09:13:05.803" v="56" actId="20577"/>
      <pc:docMkLst>
        <pc:docMk/>
      </pc:docMkLst>
      <pc:sldChg chg="addSp delSp modSp">
        <pc:chgData name="Maidam, Ramesh" userId="S::ramesh.maidam@invesco.com::d7892b5b-2355-4948-ba1c-4025fd5f2679" providerId="AD" clId="Web-{8A6454DB-1B55-4974-AED6-2332BE9D3E48}" dt="2023-07-05T09:13:05.803" v="56" actId="20577"/>
        <pc:sldMkLst>
          <pc:docMk/>
          <pc:sldMk cId="3089441708" sldId="259"/>
        </pc:sldMkLst>
        <pc:spChg chg="mod">
          <ac:chgData name="Maidam, Ramesh" userId="S::ramesh.maidam@invesco.com::d7892b5b-2355-4948-ba1c-4025fd5f2679" providerId="AD" clId="Web-{8A6454DB-1B55-4974-AED6-2332BE9D3E48}" dt="2023-07-05T09:13:05.803" v="56" actId="20577"/>
          <ac:spMkLst>
            <pc:docMk/>
            <pc:sldMk cId="3089441708" sldId="259"/>
            <ac:spMk id="2" creationId="{B06BDA4D-661E-87A0-1649-3C3604F9AA59}"/>
          </ac:spMkLst>
        </pc:spChg>
        <pc:spChg chg="mod">
          <ac:chgData name="Maidam, Ramesh" userId="S::ramesh.maidam@invesco.com::d7892b5b-2355-4948-ba1c-4025fd5f2679" providerId="AD" clId="Web-{8A6454DB-1B55-4974-AED6-2332BE9D3E48}" dt="2023-07-05T09:12:46.099" v="52"/>
          <ac:spMkLst>
            <pc:docMk/>
            <pc:sldMk cId="3089441708" sldId="259"/>
            <ac:spMk id="6" creationId="{75DE14B9-0CD9-2B26-2223-5AFBEBC808B6}"/>
          </ac:spMkLst>
        </pc:spChg>
        <pc:spChg chg="del">
          <ac:chgData name="Maidam, Ramesh" userId="S::ramesh.maidam@invesco.com::d7892b5b-2355-4948-ba1c-4025fd5f2679" providerId="AD" clId="Web-{8A6454DB-1B55-4974-AED6-2332BE9D3E48}" dt="2023-07-05T09:02:26.642" v="1"/>
          <ac:spMkLst>
            <pc:docMk/>
            <pc:sldMk cId="3089441708" sldId="259"/>
            <ac:spMk id="12" creationId="{058A14AF-9FB5-4CC7-BA35-E8E85D3EDF0E}"/>
          </ac:spMkLst>
        </pc:spChg>
        <pc:spChg chg="del">
          <ac:chgData name="Maidam, Ramesh" userId="S::ramesh.maidam@invesco.com::d7892b5b-2355-4948-ba1c-4025fd5f2679" providerId="AD" clId="Web-{8A6454DB-1B55-4974-AED6-2332BE9D3E48}" dt="2023-07-05T09:02:26.642" v="1"/>
          <ac:spMkLst>
            <pc:docMk/>
            <pc:sldMk cId="3089441708" sldId="259"/>
            <ac:spMk id="14" creationId="{3A9A4357-BD1D-4622-A4FE-766E6AB8DE84}"/>
          </ac:spMkLst>
        </pc:spChg>
        <pc:spChg chg="del">
          <ac:chgData name="Maidam, Ramesh" userId="S::ramesh.maidam@invesco.com::d7892b5b-2355-4948-ba1c-4025fd5f2679" providerId="AD" clId="Web-{8A6454DB-1B55-4974-AED6-2332BE9D3E48}" dt="2023-07-05T09:02:26.642" v="1"/>
          <ac:spMkLst>
            <pc:docMk/>
            <pc:sldMk cId="3089441708" sldId="259"/>
            <ac:spMk id="16" creationId="{E659831F-0D9A-4C63-9EBB-8435B85A440F}"/>
          </ac:spMkLst>
        </pc:spChg>
        <pc:spChg chg="del">
          <ac:chgData name="Maidam, Ramesh" userId="S::ramesh.maidam@invesco.com::d7892b5b-2355-4948-ba1c-4025fd5f2679" providerId="AD" clId="Web-{8A6454DB-1B55-4974-AED6-2332BE9D3E48}" dt="2023-07-05T09:02:26.642" v="1"/>
          <ac:spMkLst>
            <pc:docMk/>
            <pc:sldMk cId="3089441708" sldId="259"/>
            <ac:spMk id="18" creationId="{E6995CE5-F890-4ABA-82A2-26507CE8D2A3}"/>
          </ac:spMkLst>
        </pc:spChg>
        <pc:spChg chg="add del">
          <ac:chgData name="Maidam, Ramesh" userId="S::ramesh.maidam@invesco.com::d7892b5b-2355-4948-ba1c-4025fd5f2679" providerId="AD" clId="Web-{8A6454DB-1B55-4974-AED6-2332BE9D3E48}" dt="2023-07-05T09:12:46.099" v="52"/>
          <ac:spMkLst>
            <pc:docMk/>
            <pc:sldMk cId="3089441708" sldId="259"/>
            <ac:spMk id="23" creationId="{AAAE94E3-A7DB-4868-B1E3-E49703488BBC}"/>
          </ac:spMkLst>
        </pc:spChg>
        <pc:spChg chg="add del">
          <ac:chgData name="Maidam, Ramesh" userId="S::ramesh.maidam@invesco.com::d7892b5b-2355-4948-ba1c-4025fd5f2679" providerId="AD" clId="Web-{8A6454DB-1B55-4974-AED6-2332BE9D3E48}" dt="2023-07-05T09:12:46.099" v="52"/>
          <ac:spMkLst>
            <pc:docMk/>
            <pc:sldMk cId="3089441708" sldId="259"/>
            <ac:spMk id="29" creationId="{3873B707-463F-40B0-8227-E8CC6C67EB25}"/>
          </ac:spMkLst>
        </pc:spChg>
        <pc:spChg chg="add del">
          <ac:chgData name="Maidam, Ramesh" userId="S::ramesh.maidam@invesco.com::d7892b5b-2355-4948-ba1c-4025fd5f2679" providerId="AD" clId="Web-{8A6454DB-1B55-4974-AED6-2332BE9D3E48}" dt="2023-07-05T09:12:46.099" v="52"/>
          <ac:spMkLst>
            <pc:docMk/>
            <pc:sldMk cId="3089441708" sldId="259"/>
            <ac:spMk id="31" creationId="{C13237C8-E62C-4F0D-A318-BD6FB6C2D138}"/>
          </ac:spMkLst>
        </pc:spChg>
        <pc:spChg chg="add del">
          <ac:chgData name="Maidam, Ramesh" userId="S::ramesh.maidam@invesco.com::d7892b5b-2355-4948-ba1c-4025fd5f2679" providerId="AD" clId="Web-{8A6454DB-1B55-4974-AED6-2332BE9D3E48}" dt="2023-07-05T09:12:46.099" v="52"/>
          <ac:spMkLst>
            <pc:docMk/>
            <pc:sldMk cId="3089441708" sldId="259"/>
            <ac:spMk id="33" creationId="{19C9EAEA-39D0-4B0E-A0EB-51E7B26740B1}"/>
          </ac:spMkLst>
        </pc:spChg>
        <pc:spChg chg="add del">
          <ac:chgData name="Maidam, Ramesh" userId="S::ramesh.maidam@invesco.com::d7892b5b-2355-4948-ba1c-4025fd5f2679" providerId="AD" clId="Web-{8A6454DB-1B55-4974-AED6-2332BE9D3E48}" dt="2023-07-05T09:12:46.099" v="52"/>
          <ac:spMkLst>
            <pc:docMk/>
            <pc:sldMk cId="3089441708" sldId="259"/>
            <ac:spMk id="35" creationId="{8CB5D2D7-DF65-4E86-BFBA-FFB9B5ACEB64}"/>
          </ac:spMkLst>
        </pc:spChg>
        <pc:spChg chg="add">
          <ac:chgData name="Maidam, Ramesh" userId="S::ramesh.maidam@invesco.com::d7892b5b-2355-4948-ba1c-4025fd5f2679" providerId="AD" clId="Web-{8A6454DB-1B55-4974-AED6-2332BE9D3E48}" dt="2023-07-05T09:12:46.099" v="52"/>
          <ac:spMkLst>
            <pc:docMk/>
            <pc:sldMk cId="3089441708" sldId="259"/>
            <ac:spMk id="40" creationId="{8F7AFB9A-7364-478C-B48B-8523CDD9AE8D}"/>
          </ac:spMkLst>
        </pc:spChg>
        <pc:spChg chg="add">
          <ac:chgData name="Maidam, Ramesh" userId="S::ramesh.maidam@invesco.com::d7892b5b-2355-4948-ba1c-4025fd5f2679" providerId="AD" clId="Web-{8A6454DB-1B55-4974-AED6-2332BE9D3E48}" dt="2023-07-05T09:12:46.099" v="52"/>
          <ac:spMkLst>
            <pc:docMk/>
            <pc:sldMk cId="3089441708" sldId="259"/>
            <ac:spMk id="42" creationId="{36678033-86B6-40E6-BE90-78D8ED4E3A31}"/>
          </ac:spMkLst>
        </pc:spChg>
        <pc:spChg chg="add">
          <ac:chgData name="Maidam, Ramesh" userId="S::ramesh.maidam@invesco.com::d7892b5b-2355-4948-ba1c-4025fd5f2679" providerId="AD" clId="Web-{8A6454DB-1B55-4974-AED6-2332BE9D3E48}" dt="2023-07-05T09:12:46.099" v="52"/>
          <ac:spMkLst>
            <pc:docMk/>
            <pc:sldMk cId="3089441708" sldId="259"/>
            <ac:spMk id="44" creationId="{D2542E1A-076E-4A34-BB67-2BF961754E0C}"/>
          </ac:spMkLst>
        </pc:spChg>
        <pc:spChg chg="add">
          <ac:chgData name="Maidam, Ramesh" userId="S::ramesh.maidam@invesco.com::d7892b5b-2355-4948-ba1c-4025fd5f2679" providerId="AD" clId="Web-{8A6454DB-1B55-4974-AED6-2332BE9D3E48}" dt="2023-07-05T09:12:46.099" v="52"/>
          <ac:spMkLst>
            <pc:docMk/>
            <pc:sldMk cId="3089441708" sldId="259"/>
            <ac:spMk id="46" creationId="{75C56826-D4E5-42ED-8529-079651CB3005}"/>
          </ac:spMkLst>
        </pc:spChg>
        <pc:spChg chg="add">
          <ac:chgData name="Maidam, Ramesh" userId="S::ramesh.maidam@invesco.com::d7892b5b-2355-4948-ba1c-4025fd5f2679" providerId="AD" clId="Web-{8A6454DB-1B55-4974-AED6-2332BE9D3E48}" dt="2023-07-05T09:12:46.099" v="52"/>
          <ac:spMkLst>
            <pc:docMk/>
            <pc:sldMk cId="3089441708" sldId="259"/>
            <ac:spMk id="48" creationId="{82095FCE-EF05-4443-B97A-85DEE3A5CA17}"/>
          </ac:spMkLst>
        </pc:spChg>
        <pc:grpChg chg="add del">
          <ac:chgData name="Maidam, Ramesh" userId="S::ramesh.maidam@invesco.com::d7892b5b-2355-4948-ba1c-4025fd5f2679" providerId="AD" clId="Web-{8A6454DB-1B55-4974-AED6-2332BE9D3E48}" dt="2023-07-05T09:12:46.099" v="52"/>
          <ac:grpSpMkLst>
            <pc:docMk/>
            <pc:sldMk cId="3089441708" sldId="259"/>
            <ac:grpSpMk id="25" creationId="{1DE889C7-FAD6-4397-98E2-05D503484459}"/>
          </ac:grpSpMkLst>
        </pc:grpChg>
        <pc:picChg chg="add mod ord">
          <ac:chgData name="Maidam, Ramesh" userId="S::ramesh.maidam@invesco.com::d7892b5b-2355-4948-ba1c-4025fd5f2679" providerId="AD" clId="Web-{8A6454DB-1B55-4974-AED6-2332BE9D3E48}" dt="2023-07-05T09:12:46.099" v="52"/>
          <ac:picMkLst>
            <pc:docMk/>
            <pc:sldMk cId="3089441708" sldId="259"/>
            <ac:picMk id="3" creationId="{A983D0EA-03B4-A2FD-DBB2-CDEA584900DF}"/>
          </ac:picMkLst>
        </pc:picChg>
        <pc:picChg chg="mod ord">
          <ac:chgData name="Maidam, Ramesh" userId="S::ramesh.maidam@invesco.com::d7892b5b-2355-4948-ba1c-4025fd5f2679" providerId="AD" clId="Web-{8A6454DB-1B55-4974-AED6-2332BE9D3E48}" dt="2023-07-05T09:12:46.099" v="52"/>
          <ac:picMkLst>
            <pc:docMk/>
            <pc:sldMk cId="3089441708" sldId="259"/>
            <ac:picMk id="7" creationId="{7F465738-0729-2EA5-D6F3-362F51626887}"/>
          </ac:picMkLst>
        </pc:picChg>
      </pc:sldChg>
      <pc:sldChg chg="addSp delSp modSp mod setBg">
        <pc:chgData name="Maidam, Ramesh" userId="S::ramesh.maidam@invesco.com::d7892b5b-2355-4948-ba1c-4025fd5f2679" providerId="AD" clId="Web-{8A6454DB-1B55-4974-AED6-2332BE9D3E48}" dt="2023-07-05T09:10:18.907" v="5"/>
        <pc:sldMkLst>
          <pc:docMk/>
          <pc:sldMk cId="1351222559" sldId="260"/>
        </pc:sldMkLst>
        <pc:spChg chg="mod">
          <ac:chgData name="Maidam, Ramesh" userId="S::ramesh.maidam@invesco.com::d7892b5b-2355-4948-ba1c-4025fd5f2679" providerId="AD" clId="Web-{8A6454DB-1B55-4974-AED6-2332BE9D3E48}" dt="2023-07-05T09:10:18.907" v="5"/>
          <ac:spMkLst>
            <pc:docMk/>
            <pc:sldMk cId="1351222559" sldId="260"/>
            <ac:spMk id="2" creationId="{52912A71-2769-6791-C12E-257918967AA8}"/>
          </ac:spMkLst>
        </pc:spChg>
        <pc:spChg chg="del">
          <ac:chgData name="Maidam, Ramesh" userId="S::ramesh.maidam@invesco.com::d7892b5b-2355-4948-ba1c-4025fd5f2679" providerId="AD" clId="Web-{8A6454DB-1B55-4974-AED6-2332BE9D3E48}" dt="2023-07-05T09:10:02.281" v="2"/>
          <ac:spMkLst>
            <pc:docMk/>
            <pc:sldMk cId="1351222559" sldId="260"/>
            <ac:spMk id="3" creationId="{72AA4994-4D97-3895-DD54-BF099BE409BA}"/>
          </ac:spMkLst>
        </pc:spChg>
        <pc:spChg chg="add del">
          <ac:chgData name="Maidam, Ramesh" userId="S::ramesh.maidam@invesco.com::d7892b5b-2355-4948-ba1c-4025fd5f2679" providerId="AD" clId="Web-{8A6454DB-1B55-4974-AED6-2332BE9D3E48}" dt="2023-07-05T09:10:18.907" v="4"/>
          <ac:spMkLst>
            <pc:docMk/>
            <pc:sldMk cId="1351222559" sldId="260"/>
            <ac:spMk id="9" creationId="{A8384FB5-9ADC-4DDC-881B-597D56F5B15D}"/>
          </ac:spMkLst>
        </pc:spChg>
        <pc:spChg chg="add del">
          <ac:chgData name="Maidam, Ramesh" userId="S::ramesh.maidam@invesco.com::d7892b5b-2355-4948-ba1c-4025fd5f2679" providerId="AD" clId="Web-{8A6454DB-1B55-4974-AED6-2332BE9D3E48}" dt="2023-07-05T09:10:18.907" v="4"/>
          <ac:spMkLst>
            <pc:docMk/>
            <pc:sldMk cId="1351222559" sldId="260"/>
            <ac:spMk id="11" creationId="{91E5A9A7-95C6-4F4F-B00E-C82E07FE62EF}"/>
          </ac:spMkLst>
        </pc:spChg>
        <pc:spChg chg="add del">
          <ac:chgData name="Maidam, Ramesh" userId="S::ramesh.maidam@invesco.com::d7892b5b-2355-4948-ba1c-4025fd5f2679" providerId="AD" clId="Web-{8A6454DB-1B55-4974-AED6-2332BE9D3E48}" dt="2023-07-05T09:10:18.907" v="4"/>
          <ac:spMkLst>
            <pc:docMk/>
            <pc:sldMk cId="1351222559" sldId="260"/>
            <ac:spMk id="13" creationId="{D07DD2DE-F619-49DD-B5E7-03A290FF4ED1}"/>
          </ac:spMkLst>
        </pc:spChg>
        <pc:spChg chg="add del">
          <ac:chgData name="Maidam, Ramesh" userId="S::ramesh.maidam@invesco.com::d7892b5b-2355-4948-ba1c-4025fd5f2679" providerId="AD" clId="Web-{8A6454DB-1B55-4974-AED6-2332BE9D3E48}" dt="2023-07-05T09:10:18.907" v="4"/>
          <ac:spMkLst>
            <pc:docMk/>
            <pc:sldMk cId="1351222559" sldId="260"/>
            <ac:spMk id="15" creationId="{85149191-5F60-4A28-AAFF-039F96B0F3EC}"/>
          </ac:spMkLst>
        </pc:spChg>
        <pc:spChg chg="add del">
          <ac:chgData name="Maidam, Ramesh" userId="S::ramesh.maidam@invesco.com::d7892b5b-2355-4948-ba1c-4025fd5f2679" providerId="AD" clId="Web-{8A6454DB-1B55-4974-AED6-2332BE9D3E48}" dt="2023-07-05T09:10:18.907" v="4"/>
          <ac:spMkLst>
            <pc:docMk/>
            <pc:sldMk cId="1351222559" sldId="260"/>
            <ac:spMk id="17" creationId="{F8260ED5-17F7-4158-B241-D51DD4CF1B7E}"/>
          </ac:spMkLst>
        </pc:spChg>
        <pc:spChg chg="add">
          <ac:chgData name="Maidam, Ramesh" userId="S::ramesh.maidam@invesco.com::d7892b5b-2355-4948-ba1c-4025fd5f2679" providerId="AD" clId="Web-{8A6454DB-1B55-4974-AED6-2332BE9D3E48}" dt="2023-07-05T09:10:18.907" v="5"/>
          <ac:spMkLst>
            <pc:docMk/>
            <pc:sldMk cId="1351222559" sldId="260"/>
            <ac:spMk id="19" creationId="{D12DDE76-C203-4047-9998-63900085B5E8}"/>
          </ac:spMkLst>
        </pc:spChg>
        <pc:picChg chg="add mod ord">
          <ac:chgData name="Maidam, Ramesh" userId="S::ramesh.maidam@invesco.com::d7892b5b-2355-4948-ba1c-4025fd5f2679" providerId="AD" clId="Web-{8A6454DB-1B55-4974-AED6-2332BE9D3E48}" dt="2023-07-05T09:10:18.907" v="5"/>
          <ac:picMkLst>
            <pc:docMk/>
            <pc:sldMk cId="1351222559" sldId="260"/>
            <ac:picMk id="4" creationId="{D75822BD-9A22-8E40-F646-DCA5D8D052FF}"/>
          </ac:picMkLst>
        </pc:picChg>
      </pc:sldChg>
    </pc:docChg>
  </pc:docChgLst>
  <pc:docChgLst>
    <pc:chgData name="Maidam, Ramesh" userId="S::ramesh.maidam@invesco.com::d7892b5b-2355-4948-ba1c-4025fd5f2679" providerId="AD" clId="Web-{E90CCF61-1ED7-4038-92C0-52870206B599}"/>
    <pc:docChg chg="addSld modSld">
      <pc:chgData name="Maidam, Ramesh" userId="S::ramesh.maidam@invesco.com::d7892b5b-2355-4948-ba1c-4025fd5f2679" providerId="AD" clId="Web-{E90CCF61-1ED7-4038-92C0-52870206B599}" dt="2023-07-07T20:40:13.122" v="51"/>
      <pc:docMkLst>
        <pc:docMk/>
      </pc:docMkLst>
      <pc:sldChg chg="modSp new">
        <pc:chgData name="Maidam, Ramesh" userId="S::ramesh.maidam@invesco.com::d7892b5b-2355-4948-ba1c-4025fd5f2679" providerId="AD" clId="Web-{E90CCF61-1ED7-4038-92C0-52870206B599}" dt="2023-07-07T20:39:50.448" v="20" actId="20577"/>
        <pc:sldMkLst>
          <pc:docMk/>
          <pc:sldMk cId="3043568339" sldId="264"/>
        </pc:sldMkLst>
        <pc:spChg chg="mod">
          <ac:chgData name="Maidam, Ramesh" userId="S::ramesh.maidam@invesco.com::d7892b5b-2355-4948-ba1c-4025fd5f2679" providerId="AD" clId="Web-{E90CCF61-1ED7-4038-92C0-52870206B599}" dt="2023-07-07T20:39:50.448" v="20" actId="20577"/>
          <ac:spMkLst>
            <pc:docMk/>
            <pc:sldMk cId="3043568339" sldId="264"/>
            <ac:spMk id="2" creationId="{54EC60B4-9A99-E71A-7F44-32E85E3832FB}"/>
          </ac:spMkLst>
        </pc:spChg>
      </pc:sldChg>
      <pc:sldChg chg="modSp new">
        <pc:chgData name="Maidam, Ramesh" userId="S::ramesh.maidam@invesco.com::d7892b5b-2355-4948-ba1c-4025fd5f2679" providerId="AD" clId="Web-{E90CCF61-1ED7-4038-92C0-52870206B599}" dt="2023-07-07T20:39:58.324" v="34" actId="20577"/>
        <pc:sldMkLst>
          <pc:docMk/>
          <pc:sldMk cId="1501030930" sldId="265"/>
        </pc:sldMkLst>
        <pc:spChg chg="mod">
          <ac:chgData name="Maidam, Ramesh" userId="S::ramesh.maidam@invesco.com::d7892b5b-2355-4948-ba1c-4025fd5f2679" providerId="AD" clId="Web-{E90CCF61-1ED7-4038-92C0-52870206B599}" dt="2023-07-07T20:39:58.324" v="34" actId="20577"/>
          <ac:spMkLst>
            <pc:docMk/>
            <pc:sldMk cId="1501030930" sldId="265"/>
            <ac:spMk id="2" creationId="{8E0A6FBA-FA32-BBCF-8016-5F58AAC06318}"/>
          </ac:spMkLst>
        </pc:spChg>
      </pc:sldChg>
      <pc:sldChg chg="modSp new">
        <pc:chgData name="Maidam, Ramesh" userId="S::ramesh.maidam@invesco.com::d7892b5b-2355-4948-ba1c-4025fd5f2679" providerId="AD" clId="Web-{E90CCF61-1ED7-4038-92C0-52870206B599}" dt="2023-07-07T20:40:10.434" v="50" actId="20577"/>
        <pc:sldMkLst>
          <pc:docMk/>
          <pc:sldMk cId="3383924267" sldId="266"/>
        </pc:sldMkLst>
        <pc:spChg chg="mod">
          <ac:chgData name="Maidam, Ramesh" userId="S::ramesh.maidam@invesco.com::d7892b5b-2355-4948-ba1c-4025fd5f2679" providerId="AD" clId="Web-{E90CCF61-1ED7-4038-92C0-52870206B599}" dt="2023-07-07T20:40:10.434" v="50" actId="20577"/>
          <ac:spMkLst>
            <pc:docMk/>
            <pc:sldMk cId="3383924267" sldId="266"/>
            <ac:spMk id="2" creationId="{583F72AF-4FF8-9C3E-4744-F99C241BD7E1}"/>
          </ac:spMkLst>
        </pc:spChg>
      </pc:sldChg>
      <pc:sldChg chg="new">
        <pc:chgData name="Maidam, Ramesh" userId="S::ramesh.maidam@invesco.com::d7892b5b-2355-4948-ba1c-4025fd5f2679" providerId="AD" clId="Web-{E90CCF61-1ED7-4038-92C0-52870206B599}" dt="2023-07-07T20:40:13.122" v="51"/>
        <pc:sldMkLst>
          <pc:docMk/>
          <pc:sldMk cId="4248326985" sldId="267"/>
        </pc:sldMkLst>
      </pc:sldChg>
    </pc:docChg>
  </pc:docChgLst>
  <pc:docChgLst>
    <pc:chgData name="Nalla, Vijay" userId="aed2db45-9e94-4634-8f47-df1e9e28fe5f" providerId="ADAL" clId="{9DAB176B-38A6-4E71-8279-45F46098A432}"/>
    <pc:docChg chg="modSld">
      <pc:chgData name="Nalla, Vijay" userId="aed2db45-9e94-4634-8f47-df1e9e28fe5f" providerId="ADAL" clId="{9DAB176B-38A6-4E71-8279-45F46098A432}" dt="2023-07-07T20:59:49.440" v="0" actId="1076"/>
      <pc:docMkLst>
        <pc:docMk/>
      </pc:docMkLst>
      <pc:sldChg chg="modSp">
        <pc:chgData name="Nalla, Vijay" userId="aed2db45-9e94-4634-8f47-df1e9e28fe5f" providerId="ADAL" clId="{9DAB176B-38A6-4E71-8279-45F46098A432}" dt="2023-07-07T20:59:49.440" v="0" actId="1076"/>
        <pc:sldMkLst>
          <pc:docMk/>
          <pc:sldMk cId="3810519667" sldId="257"/>
        </pc:sldMkLst>
        <pc:picChg chg="mod">
          <ac:chgData name="Nalla, Vijay" userId="aed2db45-9e94-4634-8f47-df1e9e28fe5f" providerId="ADAL" clId="{9DAB176B-38A6-4E71-8279-45F46098A432}" dt="2023-07-07T20:59:49.440" v="0" actId="1076"/>
          <ac:picMkLst>
            <pc:docMk/>
            <pc:sldMk cId="3810519667" sldId="257"/>
            <ac:picMk id="1026" creationId="{FB4B64FB-E4E2-6DEE-B69F-13F11709476C}"/>
          </ac:picMkLst>
        </pc:picChg>
      </pc:sldChg>
    </pc:docChg>
  </pc:docChgLst>
  <pc:docChgLst>
    <pc:chgData name="Maidam, Ramesh" userId="S::ramesh.maidam@invesco.com::d7892b5b-2355-4948-ba1c-4025fd5f2679" providerId="AD" clId="Web-{5DB2962A-1414-4B78-8E1B-A69947CE9F8E}"/>
    <pc:docChg chg="modSld">
      <pc:chgData name="Maidam, Ramesh" userId="S::ramesh.maidam@invesco.com::d7892b5b-2355-4948-ba1c-4025fd5f2679" providerId="AD" clId="Web-{5DB2962A-1414-4B78-8E1B-A69947CE9F8E}" dt="2023-07-20T10:06:31.359" v="11" actId="20577"/>
      <pc:docMkLst>
        <pc:docMk/>
      </pc:docMkLst>
      <pc:sldChg chg="modSp">
        <pc:chgData name="Maidam, Ramesh" userId="S::ramesh.maidam@invesco.com::d7892b5b-2355-4948-ba1c-4025fd5f2679" providerId="AD" clId="Web-{5DB2962A-1414-4B78-8E1B-A69947CE9F8E}" dt="2023-07-20T10:06:31.359" v="11" actId="20577"/>
        <pc:sldMkLst>
          <pc:docMk/>
          <pc:sldMk cId="1993988483" sldId="256"/>
        </pc:sldMkLst>
        <pc:spChg chg="mod">
          <ac:chgData name="Maidam, Ramesh" userId="S::ramesh.maidam@invesco.com::d7892b5b-2355-4948-ba1c-4025fd5f2679" providerId="AD" clId="Web-{5DB2962A-1414-4B78-8E1B-A69947CE9F8E}" dt="2023-07-20T10:06:31.359" v="11" actId="20577"/>
          <ac:spMkLst>
            <pc:docMk/>
            <pc:sldMk cId="1993988483" sldId="256"/>
            <ac:spMk id="2" creationId="{C56BEDC4-01BC-707B-E4B3-586EF666BB97}"/>
          </ac:spMkLst>
        </pc:spChg>
      </pc:sldChg>
    </pc:docChg>
  </pc:docChgLst>
  <pc:docChgLst>
    <pc:chgData name="Maidam, Ramesh" userId="S::ramesh.maidam@invesco.com::d7892b5b-2355-4948-ba1c-4025fd5f2679" providerId="AD" clId="Web-{BCDBDFE4-FE67-44CD-92B2-3A27E1095A18}"/>
    <pc:docChg chg="addSld modSld">
      <pc:chgData name="Maidam, Ramesh" userId="S::ramesh.maidam@invesco.com::d7892b5b-2355-4948-ba1c-4025fd5f2679" providerId="AD" clId="Web-{BCDBDFE4-FE67-44CD-92B2-3A27E1095A18}" dt="2023-07-12T09:29:32.733" v="208" actId="20577"/>
      <pc:docMkLst>
        <pc:docMk/>
      </pc:docMkLst>
      <pc:sldChg chg="modSp">
        <pc:chgData name="Maidam, Ramesh" userId="S::ramesh.maidam@invesco.com::d7892b5b-2355-4948-ba1c-4025fd5f2679" providerId="AD" clId="Web-{BCDBDFE4-FE67-44CD-92B2-3A27E1095A18}" dt="2023-07-12T09:29:32.733" v="208" actId="20577"/>
        <pc:sldMkLst>
          <pc:docMk/>
          <pc:sldMk cId="1526042581" sldId="261"/>
        </pc:sldMkLst>
        <pc:spChg chg="mod">
          <ac:chgData name="Maidam, Ramesh" userId="S::ramesh.maidam@invesco.com::d7892b5b-2355-4948-ba1c-4025fd5f2679" providerId="AD" clId="Web-{BCDBDFE4-FE67-44CD-92B2-3A27E1095A18}" dt="2023-07-12T09:29:32.733" v="208" actId="20577"/>
          <ac:spMkLst>
            <pc:docMk/>
            <pc:sldMk cId="1526042581" sldId="261"/>
            <ac:spMk id="3" creationId="{D3081CF9-3345-9531-824C-77A5B2F053A6}"/>
          </ac:spMkLst>
        </pc:spChg>
      </pc:sldChg>
      <pc:sldChg chg="modSp new">
        <pc:chgData name="Maidam, Ramesh" userId="S::ramesh.maidam@invesco.com::d7892b5b-2355-4948-ba1c-4025fd5f2679" providerId="AD" clId="Web-{BCDBDFE4-FE67-44CD-92B2-3A27E1095A18}" dt="2023-07-12T09:27:11.869" v="85" actId="20577"/>
        <pc:sldMkLst>
          <pc:docMk/>
          <pc:sldMk cId="1490673473" sldId="268"/>
        </pc:sldMkLst>
        <pc:spChg chg="mod">
          <ac:chgData name="Maidam, Ramesh" userId="S::ramesh.maidam@invesco.com::d7892b5b-2355-4948-ba1c-4025fd5f2679" providerId="AD" clId="Web-{BCDBDFE4-FE67-44CD-92B2-3A27E1095A18}" dt="2023-07-12T09:25:20.490" v="26" actId="20577"/>
          <ac:spMkLst>
            <pc:docMk/>
            <pc:sldMk cId="1490673473" sldId="268"/>
            <ac:spMk id="2" creationId="{31E27F27-8597-76AD-4C8D-5353CC3A3DAB}"/>
          </ac:spMkLst>
        </pc:spChg>
        <pc:spChg chg="mod">
          <ac:chgData name="Maidam, Ramesh" userId="S::ramesh.maidam@invesco.com::d7892b5b-2355-4948-ba1c-4025fd5f2679" providerId="AD" clId="Web-{BCDBDFE4-FE67-44CD-92B2-3A27E1095A18}" dt="2023-07-12T09:27:11.869" v="85" actId="20577"/>
          <ac:spMkLst>
            <pc:docMk/>
            <pc:sldMk cId="1490673473" sldId="268"/>
            <ac:spMk id="3" creationId="{570B84FE-43CB-D89F-106D-599D233E2584}"/>
          </ac:spMkLst>
        </pc:spChg>
      </pc:sldChg>
      <pc:sldChg chg="modSp new">
        <pc:chgData name="Maidam, Ramesh" userId="S::ramesh.maidam@invesco.com::d7892b5b-2355-4948-ba1c-4025fd5f2679" providerId="AD" clId="Web-{BCDBDFE4-FE67-44CD-92B2-3A27E1095A18}" dt="2023-07-12T09:28:49.998" v="197" actId="20577"/>
        <pc:sldMkLst>
          <pc:docMk/>
          <pc:sldMk cId="4028046427" sldId="269"/>
        </pc:sldMkLst>
        <pc:spChg chg="mod">
          <ac:chgData name="Maidam, Ramesh" userId="S::ramesh.maidam@invesco.com::d7892b5b-2355-4948-ba1c-4025fd5f2679" providerId="AD" clId="Web-{BCDBDFE4-FE67-44CD-92B2-3A27E1095A18}" dt="2023-07-12T09:27:24.432" v="100" actId="20577"/>
          <ac:spMkLst>
            <pc:docMk/>
            <pc:sldMk cId="4028046427" sldId="269"/>
            <ac:spMk id="2" creationId="{E5348BE0-545D-3274-9932-118A608B823E}"/>
          </ac:spMkLst>
        </pc:spChg>
        <pc:spChg chg="mod">
          <ac:chgData name="Maidam, Ramesh" userId="S::ramesh.maidam@invesco.com::d7892b5b-2355-4948-ba1c-4025fd5f2679" providerId="AD" clId="Web-{BCDBDFE4-FE67-44CD-92B2-3A27E1095A18}" dt="2023-07-12T09:28:49.998" v="197" actId="20577"/>
          <ac:spMkLst>
            <pc:docMk/>
            <pc:sldMk cId="4028046427" sldId="269"/>
            <ac:spMk id="3" creationId="{60482506-CECB-A346-7FC7-697A14949830}"/>
          </ac:spMkLst>
        </pc:spChg>
      </pc:sldChg>
    </pc:docChg>
  </pc:docChgLst>
  <pc:docChgLst>
    <pc:chgData name="Maidam, Ramesh" userId="S::ramesh.maidam@invesco.com::d7892b5b-2355-4948-ba1c-4025fd5f2679" providerId="AD" clId="Web-{C3E97A5C-710C-471F-B63D-9FD45C572F5A}"/>
    <pc:docChg chg="modSld sldOrd">
      <pc:chgData name="Maidam, Ramesh" userId="S::ramesh.maidam@invesco.com::d7892b5b-2355-4948-ba1c-4025fd5f2679" providerId="AD" clId="Web-{C3E97A5C-710C-471F-B63D-9FD45C572F5A}" dt="2023-07-17T08:29:55.258" v="178" actId="20577"/>
      <pc:docMkLst>
        <pc:docMk/>
      </pc:docMkLst>
      <pc:sldChg chg="addSp delSp modSp mod setBg">
        <pc:chgData name="Maidam, Ramesh" userId="S::ramesh.maidam@invesco.com::d7892b5b-2355-4948-ba1c-4025fd5f2679" providerId="AD" clId="Web-{C3E97A5C-710C-471F-B63D-9FD45C572F5A}" dt="2023-07-17T08:26:39.127" v="96"/>
        <pc:sldMkLst>
          <pc:docMk/>
          <pc:sldMk cId="1526042581" sldId="261"/>
        </pc:sldMkLst>
        <pc:spChg chg="mod">
          <ac:chgData name="Maidam, Ramesh" userId="S::ramesh.maidam@invesco.com::d7892b5b-2355-4948-ba1c-4025fd5f2679" providerId="AD" clId="Web-{C3E97A5C-710C-471F-B63D-9FD45C572F5A}" dt="2023-07-17T08:26:39.127" v="96"/>
          <ac:spMkLst>
            <pc:docMk/>
            <pc:sldMk cId="1526042581" sldId="261"/>
            <ac:spMk id="2" creationId="{77632022-7523-3120-B19A-7AF4A44EE9D0}"/>
          </ac:spMkLst>
        </pc:spChg>
        <pc:spChg chg="mod">
          <ac:chgData name="Maidam, Ramesh" userId="S::ramesh.maidam@invesco.com::d7892b5b-2355-4948-ba1c-4025fd5f2679" providerId="AD" clId="Web-{C3E97A5C-710C-471F-B63D-9FD45C572F5A}" dt="2023-07-17T08:26:39.127" v="96"/>
          <ac:spMkLst>
            <pc:docMk/>
            <pc:sldMk cId="1526042581" sldId="261"/>
            <ac:spMk id="3" creationId="{D3081CF9-3345-9531-824C-77A5B2F053A6}"/>
          </ac:spMkLst>
        </pc:spChg>
        <pc:spChg chg="add del">
          <ac:chgData name="Maidam, Ramesh" userId="S::ramesh.maidam@invesco.com::d7892b5b-2355-4948-ba1c-4025fd5f2679" providerId="AD" clId="Web-{C3E97A5C-710C-471F-B63D-9FD45C572F5A}" dt="2023-07-17T08:26:39.127" v="95"/>
          <ac:spMkLst>
            <pc:docMk/>
            <pc:sldMk cId="1526042581" sldId="261"/>
            <ac:spMk id="9" creationId="{2B97F24A-32CE-4C1C-A50D-3016B394DCFB}"/>
          </ac:spMkLst>
        </pc:spChg>
        <pc:spChg chg="add del">
          <ac:chgData name="Maidam, Ramesh" userId="S::ramesh.maidam@invesco.com::d7892b5b-2355-4948-ba1c-4025fd5f2679" providerId="AD" clId="Web-{C3E97A5C-710C-471F-B63D-9FD45C572F5A}" dt="2023-07-17T08:26:39.127" v="95"/>
          <ac:spMkLst>
            <pc:docMk/>
            <pc:sldMk cId="1526042581" sldId="261"/>
            <ac:spMk id="11" creationId="{CD8B4F24-440B-49E9-B85D-733523DC064B}"/>
          </ac:spMkLst>
        </pc:spChg>
        <pc:spChg chg="add">
          <ac:chgData name="Maidam, Ramesh" userId="S::ramesh.maidam@invesco.com::d7892b5b-2355-4948-ba1c-4025fd5f2679" providerId="AD" clId="Web-{C3E97A5C-710C-471F-B63D-9FD45C572F5A}" dt="2023-07-17T08:26:39.127" v="96"/>
          <ac:spMkLst>
            <pc:docMk/>
            <pc:sldMk cId="1526042581" sldId="261"/>
            <ac:spMk id="13" creationId="{E659831F-0D9A-4C63-9EBB-8435B85A440F}"/>
          </ac:spMkLst>
        </pc:spChg>
        <pc:spChg chg="add">
          <ac:chgData name="Maidam, Ramesh" userId="S::ramesh.maidam@invesco.com::d7892b5b-2355-4948-ba1c-4025fd5f2679" providerId="AD" clId="Web-{C3E97A5C-710C-471F-B63D-9FD45C572F5A}" dt="2023-07-17T08:26:39.127" v="96"/>
          <ac:spMkLst>
            <pc:docMk/>
            <pc:sldMk cId="1526042581" sldId="261"/>
            <ac:spMk id="14" creationId="{058A14AF-9FB5-4CC7-BA35-E8E85D3EDF0E}"/>
          </ac:spMkLst>
        </pc:spChg>
        <pc:spChg chg="add">
          <ac:chgData name="Maidam, Ramesh" userId="S::ramesh.maidam@invesco.com::d7892b5b-2355-4948-ba1c-4025fd5f2679" providerId="AD" clId="Web-{C3E97A5C-710C-471F-B63D-9FD45C572F5A}" dt="2023-07-17T08:26:39.127" v="96"/>
          <ac:spMkLst>
            <pc:docMk/>
            <pc:sldMk cId="1526042581" sldId="261"/>
            <ac:spMk id="15" creationId="{E6995CE5-F890-4ABA-82A2-26507CE8D2A3}"/>
          </ac:spMkLst>
        </pc:spChg>
        <pc:spChg chg="add">
          <ac:chgData name="Maidam, Ramesh" userId="S::ramesh.maidam@invesco.com::d7892b5b-2355-4948-ba1c-4025fd5f2679" providerId="AD" clId="Web-{C3E97A5C-710C-471F-B63D-9FD45C572F5A}" dt="2023-07-17T08:26:39.127" v="96"/>
          <ac:spMkLst>
            <pc:docMk/>
            <pc:sldMk cId="1526042581" sldId="261"/>
            <ac:spMk id="16" creationId="{3A9A4357-BD1D-4622-A4FE-766E6AB8DE84}"/>
          </ac:spMkLst>
        </pc:spChg>
        <pc:picChg chg="add mod">
          <ac:chgData name="Maidam, Ramesh" userId="S::ramesh.maidam@invesco.com::d7892b5b-2355-4948-ba1c-4025fd5f2679" providerId="AD" clId="Web-{C3E97A5C-710C-471F-B63D-9FD45C572F5A}" dt="2023-07-17T08:26:39.127" v="96"/>
          <ac:picMkLst>
            <pc:docMk/>
            <pc:sldMk cId="1526042581" sldId="261"/>
            <ac:picMk id="4" creationId="{B436817A-D9B8-7B1C-68D5-6E9940E370D1}"/>
          </ac:picMkLst>
        </pc:picChg>
      </pc:sldChg>
      <pc:sldChg chg="modSp">
        <pc:chgData name="Maidam, Ramesh" userId="S::ramesh.maidam@invesco.com::d7892b5b-2355-4948-ba1c-4025fd5f2679" providerId="AD" clId="Web-{C3E97A5C-710C-471F-B63D-9FD45C572F5A}" dt="2023-07-17T08:28:20.474" v="153" actId="20577"/>
        <pc:sldMkLst>
          <pc:docMk/>
          <pc:sldMk cId="3043568339" sldId="264"/>
        </pc:sldMkLst>
        <pc:spChg chg="mod">
          <ac:chgData name="Maidam, Ramesh" userId="S::ramesh.maidam@invesco.com::d7892b5b-2355-4948-ba1c-4025fd5f2679" providerId="AD" clId="Web-{C3E97A5C-710C-471F-B63D-9FD45C572F5A}" dt="2023-07-17T08:28:20.474" v="153" actId="20577"/>
          <ac:spMkLst>
            <pc:docMk/>
            <pc:sldMk cId="3043568339" sldId="264"/>
            <ac:spMk id="3" creationId="{3BEE050A-3AEB-02D3-C6DC-A69178ECD7E2}"/>
          </ac:spMkLst>
        </pc:spChg>
      </pc:sldChg>
      <pc:sldChg chg="modSp ord">
        <pc:chgData name="Maidam, Ramesh" userId="S::ramesh.maidam@invesco.com::d7892b5b-2355-4948-ba1c-4025fd5f2679" providerId="AD" clId="Web-{C3E97A5C-710C-471F-B63D-9FD45C572F5A}" dt="2023-07-17T08:29:55.258" v="178" actId="20577"/>
        <pc:sldMkLst>
          <pc:docMk/>
          <pc:sldMk cId="3383924267" sldId="266"/>
        </pc:sldMkLst>
        <pc:spChg chg="mod">
          <ac:chgData name="Maidam, Ramesh" userId="S::ramesh.maidam@invesco.com::d7892b5b-2355-4948-ba1c-4025fd5f2679" providerId="AD" clId="Web-{C3E97A5C-710C-471F-B63D-9FD45C572F5A}" dt="2023-07-17T08:29:55.258" v="178" actId="20577"/>
          <ac:spMkLst>
            <pc:docMk/>
            <pc:sldMk cId="3383924267" sldId="266"/>
            <ac:spMk id="3" creationId="{8B2861E1-0C5F-8BBE-F871-DBC340748EDE}"/>
          </ac:spMkLst>
        </pc:spChg>
      </pc:sldChg>
    </pc:docChg>
  </pc:docChgLst>
  <pc:docChgLst>
    <pc:chgData name="Maidam, Ramesh" userId="S::ramesh.maidam@invesco.com::d7892b5b-2355-4948-ba1c-4025fd5f2679" providerId="AD" clId="Web-{5427BDF3-FC48-4CD9-BDF8-5B4A28D760B9}"/>
    <pc:docChg chg="addSld modSld">
      <pc:chgData name="Maidam, Ramesh" userId="S::ramesh.maidam@invesco.com::d7892b5b-2355-4948-ba1c-4025fd5f2679" providerId="AD" clId="Web-{5427BDF3-FC48-4CD9-BDF8-5B4A28D760B9}" dt="2023-07-24T08:31:37.981" v="79"/>
      <pc:docMkLst>
        <pc:docMk/>
      </pc:docMkLst>
      <pc:sldChg chg="addSp modSp mod setBg">
        <pc:chgData name="Maidam, Ramesh" userId="S::ramesh.maidam@invesco.com::d7892b5b-2355-4948-ba1c-4025fd5f2679" providerId="AD" clId="Web-{5427BDF3-FC48-4CD9-BDF8-5B4A28D760B9}" dt="2023-07-24T08:27:50.096" v="54"/>
        <pc:sldMkLst>
          <pc:docMk/>
          <pc:sldMk cId="3043568339" sldId="264"/>
        </pc:sldMkLst>
        <pc:spChg chg="mod">
          <ac:chgData name="Maidam, Ramesh" userId="S::ramesh.maidam@invesco.com::d7892b5b-2355-4948-ba1c-4025fd5f2679" providerId="AD" clId="Web-{5427BDF3-FC48-4CD9-BDF8-5B4A28D760B9}" dt="2023-07-24T08:27:50.096" v="54"/>
          <ac:spMkLst>
            <pc:docMk/>
            <pc:sldMk cId="3043568339" sldId="264"/>
            <ac:spMk id="2" creationId="{54EC60B4-9A99-E71A-7F44-32E85E3832FB}"/>
          </ac:spMkLst>
        </pc:spChg>
        <pc:spChg chg="mod">
          <ac:chgData name="Maidam, Ramesh" userId="S::ramesh.maidam@invesco.com::d7892b5b-2355-4948-ba1c-4025fd5f2679" providerId="AD" clId="Web-{5427BDF3-FC48-4CD9-BDF8-5B4A28D760B9}" dt="2023-07-24T08:27:50.096" v="54"/>
          <ac:spMkLst>
            <pc:docMk/>
            <pc:sldMk cId="3043568339" sldId="264"/>
            <ac:spMk id="3" creationId="{3BEE050A-3AEB-02D3-C6DC-A69178ECD7E2}"/>
          </ac:spMkLst>
        </pc:spChg>
        <pc:spChg chg="add">
          <ac:chgData name="Maidam, Ramesh" userId="S::ramesh.maidam@invesco.com::d7892b5b-2355-4948-ba1c-4025fd5f2679" providerId="AD" clId="Web-{5427BDF3-FC48-4CD9-BDF8-5B4A28D760B9}" dt="2023-07-24T08:27:50.096" v="54"/>
          <ac:spMkLst>
            <pc:docMk/>
            <pc:sldMk cId="3043568339" sldId="264"/>
            <ac:spMk id="8" creationId="{18873D23-2DCF-4B31-A009-95721C06E8E1}"/>
          </ac:spMkLst>
        </pc:spChg>
        <pc:spChg chg="add">
          <ac:chgData name="Maidam, Ramesh" userId="S::ramesh.maidam@invesco.com::d7892b5b-2355-4948-ba1c-4025fd5f2679" providerId="AD" clId="Web-{5427BDF3-FC48-4CD9-BDF8-5B4A28D760B9}" dt="2023-07-24T08:27:50.096" v="54"/>
          <ac:spMkLst>
            <pc:docMk/>
            <pc:sldMk cId="3043568339" sldId="264"/>
            <ac:spMk id="10" creationId="{C13EF075-D4EF-4929-ADBC-91B27DA19955}"/>
          </ac:spMkLst>
        </pc:spChg>
        <pc:grpChg chg="add">
          <ac:chgData name="Maidam, Ramesh" userId="S::ramesh.maidam@invesco.com::d7892b5b-2355-4948-ba1c-4025fd5f2679" providerId="AD" clId="Web-{5427BDF3-FC48-4CD9-BDF8-5B4A28D760B9}" dt="2023-07-24T08:27:50.096" v="54"/>
          <ac:grpSpMkLst>
            <pc:docMk/>
            <pc:sldMk cId="3043568339" sldId="264"/>
            <ac:grpSpMk id="12" creationId="{DAA26DFA-AAB2-4973-9C17-16D587C7B198}"/>
          </ac:grpSpMkLst>
        </pc:grpChg>
      </pc:sldChg>
      <pc:sldChg chg="addSp delSp modSp mod setBg">
        <pc:chgData name="Maidam, Ramesh" userId="S::ramesh.maidam@invesco.com::d7892b5b-2355-4948-ba1c-4025fd5f2679" providerId="AD" clId="Web-{5427BDF3-FC48-4CD9-BDF8-5B4A28D760B9}" dt="2023-07-24T08:16:42.021" v="17" actId="20577"/>
        <pc:sldMkLst>
          <pc:docMk/>
          <pc:sldMk cId="1501030930" sldId="265"/>
        </pc:sldMkLst>
        <pc:spChg chg="mod">
          <ac:chgData name="Maidam, Ramesh" userId="S::ramesh.maidam@invesco.com::d7892b5b-2355-4948-ba1c-4025fd5f2679" providerId="AD" clId="Web-{5427BDF3-FC48-4CD9-BDF8-5B4A28D760B9}" dt="2023-07-24T08:16:36.849" v="15" actId="20577"/>
          <ac:spMkLst>
            <pc:docMk/>
            <pc:sldMk cId="1501030930" sldId="265"/>
            <ac:spMk id="2" creationId="{8E0A6FBA-FA32-BBCF-8016-5F58AAC06318}"/>
          </ac:spMkLst>
        </pc:spChg>
        <pc:spChg chg="mod">
          <ac:chgData name="Maidam, Ramesh" userId="S::ramesh.maidam@invesco.com::d7892b5b-2355-4948-ba1c-4025fd5f2679" providerId="AD" clId="Web-{5427BDF3-FC48-4CD9-BDF8-5B4A28D760B9}" dt="2023-07-24T08:16:42.021" v="17" actId="20577"/>
          <ac:spMkLst>
            <pc:docMk/>
            <pc:sldMk cId="1501030930" sldId="265"/>
            <ac:spMk id="3" creationId="{BBD9B275-65E3-E6A1-EE6D-91BA726FEB68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4:15.999" v="2"/>
          <ac:spMkLst>
            <pc:docMk/>
            <pc:sldMk cId="1501030930" sldId="265"/>
            <ac:spMk id="9" creationId="{47942995-B07F-4636-9A06-C6A104B260A8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6:21.520" v="14"/>
          <ac:spMkLst>
            <pc:docMk/>
            <pc:sldMk cId="1501030930" sldId="265"/>
            <ac:spMk id="10" creationId="{2B97F24A-32CE-4C1C-A50D-3016B394DCFB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6:21.520" v="14"/>
          <ac:spMkLst>
            <pc:docMk/>
            <pc:sldMk cId="1501030930" sldId="265"/>
            <ac:spMk id="12" creationId="{CD8B4F24-440B-49E9-B85D-733523DC064B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4:18.515" v="4"/>
          <ac:spMkLst>
            <pc:docMk/>
            <pc:sldMk cId="1501030930" sldId="265"/>
            <ac:spMk id="13" creationId="{04357C93-F0CB-4A1C-8F77-4E9063789819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6:21.504" v="13"/>
          <ac:spMkLst>
            <pc:docMk/>
            <pc:sldMk cId="1501030930" sldId="265"/>
            <ac:spMk id="14" creationId="{C1A2385B-1D2A-4E17-84FA-6CB7F0AAE473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4:18.515" v="4"/>
          <ac:spMkLst>
            <pc:docMk/>
            <pc:sldMk cId="1501030930" sldId="265"/>
            <ac:spMk id="15" creationId="{90F533E9-6690-41A8-A372-4C6C622D028D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4:15.999" v="2"/>
          <ac:spMkLst>
            <pc:docMk/>
            <pc:sldMk cId="1501030930" sldId="265"/>
            <ac:spMk id="16" creationId="{B81933D1-5615-42C7-9C0B-4EB7105CCE2D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6:21.504" v="13"/>
          <ac:spMkLst>
            <pc:docMk/>
            <pc:sldMk cId="1501030930" sldId="265"/>
            <ac:spMk id="17" creationId="{385E1BDC-A9B0-4A87-82E3-F3187F69A802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4:15.999" v="2"/>
          <ac:spMkLst>
            <pc:docMk/>
            <pc:sldMk cId="1501030930" sldId="265"/>
            <ac:spMk id="18" creationId="{19C9EAEA-39D0-4B0E-A0EB-51E7B26740B1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6:21.504" v="13"/>
          <ac:spMkLst>
            <pc:docMk/>
            <pc:sldMk cId="1501030930" sldId="265"/>
            <ac:spMk id="19" creationId="{0990C621-3B8B-4820-8328-D47EF7CE823C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4:18.515" v="4"/>
          <ac:spMkLst>
            <pc:docMk/>
            <pc:sldMk cId="1501030930" sldId="265"/>
            <ac:spMk id="20" creationId="{BA79A7CF-01AF-4178-9369-94E0C90EB046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4:18.515" v="4"/>
          <ac:spMkLst>
            <pc:docMk/>
            <pc:sldMk cId="1501030930" sldId="265"/>
            <ac:spMk id="21" creationId="{99413ED5-9ED4-4772-BCE4-2BCAE6B12E35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6:21.504" v="13"/>
          <ac:spMkLst>
            <pc:docMk/>
            <pc:sldMk cId="1501030930" sldId="265"/>
            <ac:spMk id="22" creationId="{5E791F2F-79DB-4CC0-9FA1-001E3E91E8B7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4:37.109" v="6"/>
          <ac:spMkLst>
            <pc:docMk/>
            <pc:sldMk cId="1501030930" sldId="265"/>
            <ac:spMk id="23" creationId="{2B97F24A-32CE-4C1C-A50D-3016B394DCFB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4:37.109" v="6"/>
          <ac:spMkLst>
            <pc:docMk/>
            <pc:sldMk cId="1501030930" sldId="265"/>
            <ac:spMk id="24" creationId="{CD8B4F24-440B-49E9-B85D-733523DC064B}"/>
          </ac:spMkLst>
        </pc:spChg>
        <pc:spChg chg="add">
          <ac:chgData name="Maidam, Ramesh" userId="S::ramesh.maidam@invesco.com::d7892b5b-2355-4948-ba1c-4025fd5f2679" providerId="AD" clId="Web-{5427BDF3-FC48-4CD9-BDF8-5B4A28D760B9}" dt="2023-07-24T08:16:21.520" v="14"/>
          <ac:spMkLst>
            <pc:docMk/>
            <pc:sldMk cId="1501030930" sldId="265"/>
            <ac:spMk id="25" creationId="{99ED5833-B85B-4103-8A3B-CAB0308E6C15}"/>
          </ac:spMkLst>
        </pc:spChg>
        <pc:grpChg chg="add del">
          <ac:chgData name="Maidam, Ramesh" userId="S::ramesh.maidam@invesco.com::d7892b5b-2355-4948-ba1c-4025fd5f2679" providerId="AD" clId="Web-{5427BDF3-FC48-4CD9-BDF8-5B4A28D760B9}" dt="2023-07-24T08:14:15.999" v="2"/>
          <ac:grpSpMkLst>
            <pc:docMk/>
            <pc:sldMk cId="1501030930" sldId="265"/>
            <ac:grpSpMk id="11" creationId="{032D8612-31EB-44CF-A1D0-14FD4C705424}"/>
          </ac:grpSpMkLst>
        </pc:grpChg>
        <pc:picChg chg="add del mod">
          <ac:chgData name="Maidam, Ramesh" userId="S::ramesh.maidam@invesco.com::d7892b5b-2355-4948-ba1c-4025fd5f2679" providerId="AD" clId="Web-{5427BDF3-FC48-4CD9-BDF8-5B4A28D760B9}" dt="2023-07-24T08:14:41.500" v="7"/>
          <ac:picMkLst>
            <pc:docMk/>
            <pc:sldMk cId="1501030930" sldId="265"/>
            <ac:picMk id="4" creationId="{6677D92C-4099-B14A-85C7-298B7F30E8D2}"/>
          </ac:picMkLst>
        </pc:picChg>
        <pc:picChg chg="add mod">
          <ac:chgData name="Maidam, Ramesh" userId="S::ramesh.maidam@invesco.com::d7892b5b-2355-4948-ba1c-4025fd5f2679" providerId="AD" clId="Web-{5427BDF3-FC48-4CD9-BDF8-5B4A28D760B9}" dt="2023-07-24T08:16:21.520" v="14"/>
          <ac:picMkLst>
            <pc:docMk/>
            <pc:sldMk cId="1501030930" sldId="265"/>
            <ac:picMk id="5" creationId="{C82153D6-3D8D-EAD6-B675-2E9177EA06D6}"/>
          </ac:picMkLst>
        </pc:picChg>
        <pc:picChg chg="add mod">
          <ac:chgData name="Maidam, Ramesh" userId="S::ramesh.maidam@invesco.com::d7892b5b-2355-4948-ba1c-4025fd5f2679" providerId="AD" clId="Web-{5427BDF3-FC48-4CD9-BDF8-5B4A28D760B9}" dt="2023-07-24T08:16:21.520" v="14"/>
          <ac:picMkLst>
            <pc:docMk/>
            <pc:sldMk cId="1501030930" sldId="265"/>
            <ac:picMk id="6" creationId="{9AE8530A-1B5F-E003-3941-F9E2EA7DFD90}"/>
          </ac:picMkLst>
        </pc:picChg>
      </pc:sldChg>
      <pc:sldChg chg="addSp modSp mod setBg">
        <pc:chgData name="Maidam, Ramesh" userId="S::ramesh.maidam@invesco.com::d7892b5b-2355-4948-ba1c-4025fd5f2679" providerId="AD" clId="Web-{5427BDF3-FC48-4CD9-BDF8-5B4A28D760B9}" dt="2023-07-24T08:18:53.370" v="19"/>
        <pc:sldMkLst>
          <pc:docMk/>
          <pc:sldMk cId="3383924267" sldId="266"/>
        </pc:sldMkLst>
        <pc:spChg chg="mod">
          <ac:chgData name="Maidam, Ramesh" userId="S::ramesh.maidam@invesco.com::d7892b5b-2355-4948-ba1c-4025fd5f2679" providerId="AD" clId="Web-{5427BDF3-FC48-4CD9-BDF8-5B4A28D760B9}" dt="2023-07-24T08:18:53.370" v="19"/>
          <ac:spMkLst>
            <pc:docMk/>
            <pc:sldMk cId="3383924267" sldId="266"/>
            <ac:spMk id="2" creationId="{583F72AF-4FF8-9C3E-4744-F99C241BD7E1}"/>
          </ac:spMkLst>
        </pc:spChg>
        <pc:spChg chg="mod">
          <ac:chgData name="Maidam, Ramesh" userId="S::ramesh.maidam@invesco.com::d7892b5b-2355-4948-ba1c-4025fd5f2679" providerId="AD" clId="Web-{5427BDF3-FC48-4CD9-BDF8-5B4A28D760B9}" dt="2023-07-24T08:18:53.370" v="19"/>
          <ac:spMkLst>
            <pc:docMk/>
            <pc:sldMk cId="3383924267" sldId="266"/>
            <ac:spMk id="3" creationId="{8B2861E1-0C5F-8BBE-F871-DBC340748EDE}"/>
          </ac:spMkLst>
        </pc:spChg>
        <pc:spChg chg="add">
          <ac:chgData name="Maidam, Ramesh" userId="S::ramesh.maidam@invesco.com::d7892b5b-2355-4948-ba1c-4025fd5f2679" providerId="AD" clId="Web-{5427BDF3-FC48-4CD9-BDF8-5B4A28D760B9}" dt="2023-07-24T08:18:53.370" v="19"/>
          <ac:spMkLst>
            <pc:docMk/>
            <pc:sldMk cId="3383924267" sldId="266"/>
            <ac:spMk id="9" creationId="{1A95671B-3CC6-4792-9114-B74FAEA224E6}"/>
          </ac:spMkLst>
        </pc:spChg>
        <pc:picChg chg="add mod">
          <ac:chgData name="Maidam, Ramesh" userId="S::ramesh.maidam@invesco.com::d7892b5b-2355-4948-ba1c-4025fd5f2679" providerId="AD" clId="Web-{5427BDF3-FC48-4CD9-BDF8-5B4A28D760B9}" dt="2023-07-24T08:18:53.370" v="19"/>
          <ac:picMkLst>
            <pc:docMk/>
            <pc:sldMk cId="3383924267" sldId="266"/>
            <ac:picMk id="4" creationId="{BAAAE043-4388-8D78-9E7D-24E91C1E2795}"/>
          </ac:picMkLst>
        </pc:picChg>
      </pc:sldChg>
      <pc:sldChg chg="addSp delSp modSp mod setBg">
        <pc:chgData name="Maidam, Ramesh" userId="S::ramesh.maidam@invesco.com::d7892b5b-2355-4948-ba1c-4025fd5f2679" providerId="AD" clId="Web-{5427BDF3-FC48-4CD9-BDF8-5B4A28D760B9}" dt="2023-07-24T08:24:03.117" v="49" actId="1076"/>
        <pc:sldMkLst>
          <pc:docMk/>
          <pc:sldMk cId="4248326985" sldId="267"/>
        </pc:sldMkLst>
        <pc:spChg chg="del mod">
          <ac:chgData name="Maidam, Ramesh" userId="S::ramesh.maidam@invesco.com::d7892b5b-2355-4948-ba1c-4025fd5f2679" providerId="AD" clId="Web-{5427BDF3-FC48-4CD9-BDF8-5B4A28D760B9}" dt="2023-07-24T08:19:56.451" v="23"/>
          <ac:spMkLst>
            <pc:docMk/>
            <pc:sldMk cId="4248326985" sldId="267"/>
            <ac:spMk id="2" creationId="{0E10E03F-8066-118C-6CC6-F141C118B110}"/>
          </ac:spMkLst>
        </pc:spChg>
        <pc:spChg chg="del">
          <ac:chgData name="Maidam, Ramesh" userId="S::ramesh.maidam@invesco.com::d7892b5b-2355-4948-ba1c-4025fd5f2679" providerId="AD" clId="Web-{5427BDF3-FC48-4CD9-BDF8-5B4A28D760B9}" dt="2023-07-24T08:19:48.966" v="20"/>
          <ac:spMkLst>
            <pc:docMk/>
            <pc:sldMk cId="4248326985" sldId="267"/>
            <ac:spMk id="3" creationId="{13E6882D-F95D-62F2-AA02-446BDE2D6DA5}"/>
          </ac:spMkLst>
        </pc:spChg>
        <pc:spChg chg="add mod">
          <ac:chgData name="Maidam, Ramesh" userId="S::ramesh.maidam@invesco.com::d7892b5b-2355-4948-ba1c-4025fd5f2679" providerId="AD" clId="Web-{5427BDF3-FC48-4CD9-BDF8-5B4A28D760B9}" dt="2023-07-24T08:24:03.117" v="49" actId="1076"/>
          <ac:spMkLst>
            <pc:docMk/>
            <pc:sldMk cId="4248326985" sldId="267"/>
            <ac:spMk id="5" creationId="{AA4DC840-297D-291B-9B90-F850014ABD9B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9:56.435" v="22"/>
          <ac:spMkLst>
            <pc:docMk/>
            <pc:sldMk cId="4248326985" sldId="267"/>
            <ac:spMk id="8" creationId="{636C16DE-DD37-9591-0F1A-FEB8278A68F8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21:52.830" v="28"/>
          <ac:spMkLst>
            <pc:docMk/>
            <pc:sldMk cId="4248326985" sldId="267"/>
            <ac:spMk id="9" creationId="{F3060C83-F051-4F0E-ABAD-AA0DFC48B218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19:56.435" v="22"/>
          <ac:spMkLst>
            <pc:docMk/>
            <pc:sldMk cId="4248326985" sldId="267"/>
            <ac:spMk id="11" creationId="{1A95671B-3CC6-4792-9114-B74FAEA224E6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21:52.830" v="28"/>
          <ac:spMkLst>
            <pc:docMk/>
            <pc:sldMk cId="4248326985" sldId="267"/>
            <ac:spMk id="13" creationId="{29FDB030-9B49-4CED-8CCD-4D99382388AC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21:52.830" v="28"/>
          <ac:spMkLst>
            <pc:docMk/>
            <pc:sldMk cId="4248326985" sldId="267"/>
            <ac:spMk id="14" creationId="{83C98ABE-055B-441F-B07E-44F97F083C39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21:52.830" v="28"/>
          <ac:spMkLst>
            <pc:docMk/>
            <pc:sldMk cId="4248326985" sldId="267"/>
            <ac:spMk id="15" creationId="{3783CA14-24A1-485C-8B30-D6A5D87987AD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21:52.830" v="28"/>
          <ac:spMkLst>
            <pc:docMk/>
            <pc:sldMk cId="4248326985" sldId="267"/>
            <ac:spMk id="17" creationId="{9A97C86A-04D6-40F7-AE84-31AB43E6A846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21:52.830" v="28"/>
          <ac:spMkLst>
            <pc:docMk/>
            <pc:sldMk cId="4248326985" sldId="267"/>
            <ac:spMk id="19" creationId="{FF9F2414-84E8-453E-B1F3-389FDE8192D9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21:52.830" v="28"/>
          <ac:spMkLst>
            <pc:docMk/>
            <pc:sldMk cId="4248326985" sldId="267"/>
            <ac:spMk id="21" creationId="{3ECA69A1-7536-43AC-85EF-C7106179F5ED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21:52.815" v="27"/>
          <ac:spMkLst>
            <pc:docMk/>
            <pc:sldMk cId="4248326985" sldId="267"/>
            <ac:spMk id="26" creationId="{91CC89A3-857A-4D53-ADCB-0A14B4B404F8}"/>
          </ac:spMkLst>
        </pc:spChg>
        <pc:spChg chg="add">
          <ac:chgData name="Maidam, Ramesh" userId="S::ramesh.maidam@invesco.com::d7892b5b-2355-4948-ba1c-4025fd5f2679" providerId="AD" clId="Web-{5427BDF3-FC48-4CD9-BDF8-5B4A28D760B9}" dt="2023-07-24T08:21:52.830" v="28"/>
          <ac:spMkLst>
            <pc:docMk/>
            <pc:sldMk cId="4248326985" sldId="267"/>
            <ac:spMk id="28" creationId="{1A95671B-3CC6-4792-9114-B74FAEA224E6}"/>
          </ac:spMkLst>
        </pc:spChg>
        <pc:picChg chg="add mod ord">
          <ac:chgData name="Maidam, Ramesh" userId="S::ramesh.maidam@invesco.com::d7892b5b-2355-4948-ba1c-4025fd5f2679" providerId="AD" clId="Web-{5427BDF3-FC48-4CD9-BDF8-5B4A28D760B9}" dt="2023-07-24T08:23:47.413" v="46" actId="14100"/>
          <ac:picMkLst>
            <pc:docMk/>
            <pc:sldMk cId="4248326985" sldId="267"/>
            <ac:picMk id="4" creationId="{9B93E540-E103-DCAE-FD6A-BA3128559A3F}"/>
          </ac:picMkLst>
        </pc:picChg>
      </pc:sldChg>
      <pc:sldChg chg="addSp delSp modSp new mod setBg">
        <pc:chgData name="Maidam, Ramesh" userId="S::ramesh.maidam@invesco.com::d7892b5b-2355-4948-ba1c-4025fd5f2679" providerId="AD" clId="Web-{5427BDF3-FC48-4CD9-BDF8-5B4A28D760B9}" dt="2023-07-24T08:31:37.981" v="79"/>
        <pc:sldMkLst>
          <pc:docMk/>
          <pc:sldMk cId="2502019322" sldId="270"/>
        </pc:sldMkLst>
        <pc:spChg chg="mod">
          <ac:chgData name="Maidam, Ramesh" userId="S::ramesh.maidam@invesco.com::d7892b5b-2355-4948-ba1c-4025fd5f2679" providerId="AD" clId="Web-{5427BDF3-FC48-4CD9-BDF8-5B4A28D760B9}" dt="2023-07-24T08:31:37.981" v="79"/>
          <ac:spMkLst>
            <pc:docMk/>
            <pc:sldMk cId="2502019322" sldId="270"/>
            <ac:spMk id="2" creationId="{77E189D4-4EA2-1086-B127-C2B69CB0E6EB}"/>
          </ac:spMkLst>
        </pc:spChg>
        <pc:spChg chg="del">
          <ac:chgData name="Maidam, Ramesh" userId="S::ramesh.maidam@invesco.com::d7892b5b-2355-4948-ba1c-4025fd5f2679" providerId="AD" clId="Web-{5427BDF3-FC48-4CD9-BDF8-5B4A28D760B9}" dt="2023-07-24T08:30:58.932" v="56"/>
          <ac:spMkLst>
            <pc:docMk/>
            <pc:sldMk cId="2502019322" sldId="270"/>
            <ac:spMk id="3" creationId="{2D09177F-EBC0-AE52-F269-2806988B8E45}"/>
          </ac:spMkLst>
        </pc:spChg>
        <pc:spChg chg="add del">
          <ac:chgData name="Maidam, Ramesh" userId="S::ramesh.maidam@invesco.com::d7892b5b-2355-4948-ba1c-4025fd5f2679" providerId="AD" clId="Web-{5427BDF3-FC48-4CD9-BDF8-5B4A28D760B9}" dt="2023-07-24T08:31:37.981" v="78"/>
          <ac:spMkLst>
            <pc:docMk/>
            <pc:sldMk cId="2502019322" sldId="270"/>
            <ac:spMk id="9" creationId="{D12DDE76-C203-4047-9998-63900085B5E8}"/>
          </ac:spMkLst>
        </pc:spChg>
        <pc:spChg chg="add">
          <ac:chgData name="Maidam, Ramesh" userId="S::ramesh.maidam@invesco.com::d7892b5b-2355-4948-ba1c-4025fd5f2679" providerId="AD" clId="Web-{5427BDF3-FC48-4CD9-BDF8-5B4A28D760B9}" dt="2023-07-24T08:31:37.981" v="79"/>
          <ac:spMkLst>
            <pc:docMk/>
            <pc:sldMk cId="2502019322" sldId="270"/>
            <ac:spMk id="11" creationId="{A4AC5506-6312-4701-8D3C-40187889A947}"/>
          </ac:spMkLst>
        </pc:spChg>
        <pc:picChg chg="add mod ord">
          <ac:chgData name="Maidam, Ramesh" userId="S::ramesh.maidam@invesco.com::d7892b5b-2355-4948-ba1c-4025fd5f2679" providerId="AD" clId="Web-{5427BDF3-FC48-4CD9-BDF8-5B4A28D760B9}" dt="2023-07-24T08:31:37.981" v="79"/>
          <ac:picMkLst>
            <pc:docMk/>
            <pc:sldMk cId="2502019322" sldId="270"/>
            <ac:picMk id="4" creationId="{A1E02D3D-3D7C-CC69-57E5-EAE5E3C45033}"/>
          </ac:picMkLst>
        </pc:picChg>
      </pc:sldChg>
    </pc:docChg>
  </pc:docChgLst>
  <pc:docChgLst>
    <pc:chgData name="Maidam, Ramesh" userId="S::ramesh.maidam@invesco.com::d7892b5b-2355-4948-ba1c-4025fd5f2679" providerId="AD" clId="Web-{070A7006-5203-4B78-A7C3-F4BC7B10512E}"/>
    <pc:docChg chg="addSld delSld modSld">
      <pc:chgData name="Maidam, Ramesh" userId="S::ramesh.maidam@invesco.com::d7892b5b-2355-4948-ba1c-4025fd5f2679" providerId="AD" clId="Web-{070A7006-5203-4B78-A7C3-F4BC7B10512E}" dt="2023-07-05T08:48:49.050" v="32"/>
      <pc:docMkLst>
        <pc:docMk/>
      </pc:docMkLst>
      <pc:sldChg chg="addSp delSp modSp mod setBg">
        <pc:chgData name="Maidam, Ramesh" userId="S::ramesh.maidam@invesco.com::d7892b5b-2355-4948-ba1c-4025fd5f2679" providerId="AD" clId="Web-{070A7006-5203-4B78-A7C3-F4BC7B10512E}" dt="2023-07-05T08:48:49.050" v="32"/>
        <pc:sldMkLst>
          <pc:docMk/>
          <pc:sldMk cId="3089441708" sldId="259"/>
        </pc:sldMkLst>
        <pc:spChg chg="mod">
          <ac:chgData name="Maidam, Ramesh" userId="S::ramesh.maidam@invesco.com::d7892b5b-2355-4948-ba1c-4025fd5f2679" providerId="AD" clId="Web-{070A7006-5203-4B78-A7C3-F4BC7B10512E}" dt="2023-07-05T08:48:49.050" v="32"/>
          <ac:spMkLst>
            <pc:docMk/>
            <pc:sldMk cId="3089441708" sldId="259"/>
            <ac:spMk id="2" creationId="{B06BDA4D-661E-87A0-1649-3C3604F9AA59}"/>
          </ac:spMkLst>
        </pc:spChg>
        <pc:spChg chg="del">
          <ac:chgData name="Maidam, Ramesh" userId="S::ramesh.maidam@invesco.com::d7892b5b-2355-4948-ba1c-4025fd5f2679" providerId="AD" clId="Web-{070A7006-5203-4B78-A7C3-F4BC7B10512E}" dt="2023-07-05T08:47:03.764" v="5"/>
          <ac:spMkLst>
            <pc:docMk/>
            <pc:sldMk cId="3089441708" sldId="259"/>
            <ac:spMk id="3" creationId="{25A0870C-1F3E-D27F-E48B-FB0DE7533573}"/>
          </ac:spMkLst>
        </pc:spChg>
        <pc:spChg chg="add mod">
          <ac:chgData name="Maidam, Ramesh" userId="S::ramesh.maidam@invesco.com::d7892b5b-2355-4948-ba1c-4025fd5f2679" providerId="AD" clId="Web-{070A7006-5203-4B78-A7C3-F4BC7B10512E}" dt="2023-07-05T08:48:49.050" v="32"/>
          <ac:spMkLst>
            <pc:docMk/>
            <pc:sldMk cId="3089441708" sldId="259"/>
            <ac:spMk id="6" creationId="{75DE14B9-0CD9-2B26-2223-5AFBEBC808B6}"/>
          </ac:spMkLst>
        </pc:spChg>
        <pc:spChg chg="add del">
          <ac:chgData name="Maidam, Ramesh" userId="S::ramesh.maidam@invesco.com::d7892b5b-2355-4948-ba1c-4025fd5f2679" providerId="AD" clId="Web-{070A7006-5203-4B78-A7C3-F4BC7B10512E}" dt="2023-07-05T08:47:43.547" v="9"/>
          <ac:spMkLst>
            <pc:docMk/>
            <pc:sldMk cId="3089441708" sldId="259"/>
            <ac:spMk id="9" creationId="{A4AC5506-6312-4701-8D3C-40187889A947}"/>
          </ac:spMkLst>
        </pc:spChg>
        <pc:spChg chg="add">
          <ac:chgData name="Maidam, Ramesh" userId="S::ramesh.maidam@invesco.com::d7892b5b-2355-4948-ba1c-4025fd5f2679" providerId="AD" clId="Web-{070A7006-5203-4B78-A7C3-F4BC7B10512E}" dt="2023-07-05T08:48:49.050" v="32"/>
          <ac:spMkLst>
            <pc:docMk/>
            <pc:sldMk cId="3089441708" sldId="259"/>
            <ac:spMk id="12" creationId="{058A14AF-9FB5-4CC7-BA35-E8E85D3EDF0E}"/>
          </ac:spMkLst>
        </pc:spChg>
        <pc:spChg chg="add">
          <ac:chgData name="Maidam, Ramesh" userId="S::ramesh.maidam@invesco.com::d7892b5b-2355-4948-ba1c-4025fd5f2679" providerId="AD" clId="Web-{070A7006-5203-4B78-A7C3-F4BC7B10512E}" dt="2023-07-05T08:48:49.050" v="32"/>
          <ac:spMkLst>
            <pc:docMk/>
            <pc:sldMk cId="3089441708" sldId="259"/>
            <ac:spMk id="14" creationId="{3A9A4357-BD1D-4622-A4FE-766E6AB8DE84}"/>
          </ac:spMkLst>
        </pc:spChg>
        <pc:spChg chg="add">
          <ac:chgData name="Maidam, Ramesh" userId="S::ramesh.maidam@invesco.com::d7892b5b-2355-4948-ba1c-4025fd5f2679" providerId="AD" clId="Web-{070A7006-5203-4B78-A7C3-F4BC7B10512E}" dt="2023-07-05T08:48:49.050" v="32"/>
          <ac:spMkLst>
            <pc:docMk/>
            <pc:sldMk cId="3089441708" sldId="259"/>
            <ac:spMk id="16" creationId="{E659831F-0D9A-4C63-9EBB-8435B85A440F}"/>
          </ac:spMkLst>
        </pc:spChg>
        <pc:spChg chg="add">
          <ac:chgData name="Maidam, Ramesh" userId="S::ramesh.maidam@invesco.com::d7892b5b-2355-4948-ba1c-4025fd5f2679" providerId="AD" clId="Web-{070A7006-5203-4B78-A7C3-F4BC7B10512E}" dt="2023-07-05T08:48:49.050" v="32"/>
          <ac:spMkLst>
            <pc:docMk/>
            <pc:sldMk cId="3089441708" sldId="259"/>
            <ac:spMk id="18" creationId="{E6995CE5-F890-4ABA-82A2-26507CE8D2A3}"/>
          </ac:spMkLst>
        </pc:spChg>
        <pc:picChg chg="add del mod ord">
          <ac:chgData name="Maidam, Ramesh" userId="S::ramesh.maidam@invesco.com::d7892b5b-2355-4948-ba1c-4025fd5f2679" providerId="AD" clId="Web-{070A7006-5203-4B78-A7C3-F4BC7B10512E}" dt="2023-07-05T08:48:04.845" v="12"/>
          <ac:picMkLst>
            <pc:docMk/>
            <pc:sldMk cId="3089441708" sldId="259"/>
            <ac:picMk id="4" creationId="{E9716C69-1F93-A779-F3C1-2CE1F8E10F7F}"/>
          </ac:picMkLst>
        </pc:picChg>
        <pc:picChg chg="add mod">
          <ac:chgData name="Maidam, Ramesh" userId="S::ramesh.maidam@invesco.com::d7892b5b-2355-4948-ba1c-4025fd5f2679" providerId="AD" clId="Web-{070A7006-5203-4B78-A7C3-F4BC7B10512E}" dt="2023-07-05T08:48:49.050" v="32"/>
          <ac:picMkLst>
            <pc:docMk/>
            <pc:sldMk cId="3089441708" sldId="259"/>
            <ac:picMk id="7" creationId="{7F465738-0729-2EA5-D6F3-362F51626887}"/>
          </ac:picMkLst>
        </pc:picChg>
      </pc:sldChg>
      <pc:sldChg chg="addSp modSp mod setBg">
        <pc:chgData name="Maidam, Ramesh" userId="S::ramesh.maidam@invesco.com::d7892b5b-2355-4948-ba1c-4025fd5f2679" providerId="AD" clId="Web-{070A7006-5203-4B78-A7C3-F4BC7B10512E}" dt="2023-07-05T08:45:34.932" v="4" actId="20577"/>
        <pc:sldMkLst>
          <pc:docMk/>
          <pc:sldMk cId="1706888759" sldId="263"/>
        </pc:sldMkLst>
        <pc:spChg chg="mod">
          <ac:chgData name="Maidam, Ramesh" userId="S::ramesh.maidam@invesco.com::d7892b5b-2355-4948-ba1c-4025fd5f2679" providerId="AD" clId="Web-{070A7006-5203-4B78-A7C3-F4BC7B10512E}" dt="2023-07-05T08:39:57.496" v="2"/>
          <ac:spMkLst>
            <pc:docMk/>
            <pc:sldMk cId="1706888759" sldId="263"/>
            <ac:spMk id="2" creationId="{FC98AEE5-D0CB-7891-C062-B5D62452FA40}"/>
          </ac:spMkLst>
        </pc:spChg>
        <pc:spChg chg="mod">
          <ac:chgData name="Maidam, Ramesh" userId="S::ramesh.maidam@invesco.com::d7892b5b-2355-4948-ba1c-4025fd5f2679" providerId="AD" clId="Web-{070A7006-5203-4B78-A7C3-F4BC7B10512E}" dt="2023-07-05T08:45:34.932" v="4" actId="20577"/>
          <ac:spMkLst>
            <pc:docMk/>
            <pc:sldMk cId="1706888759" sldId="263"/>
            <ac:spMk id="3" creationId="{F7A40FE9-A4C2-4B11-C8D4-422CE0388DF4}"/>
          </ac:spMkLst>
        </pc:spChg>
        <pc:picChg chg="add mod">
          <ac:chgData name="Maidam, Ramesh" userId="S::ramesh.maidam@invesco.com::d7892b5b-2355-4948-ba1c-4025fd5f2679" providerId="AD" clId="Web-{070A7006-5203-4B78-A7C3-F4BC7B10512E}" dt="2023-07-05T08:39:57.496" v="2"/>
          <ac:picMkLst>
            <pc:docMk/>
            <pc:sldMk cId="1706888759" sldId="263"/>
            <ac:picMk id="4" creationId="{9BA5F1E2-6D30-25C2-41AF-77CA3A061B09}"/>
          </ac:picMkLst>
        </pc:picChg>
        <pc:cxnChg chg="add">
          <ac:chgData name="Maidam, Ramesh" userId="S::ramesh.maidam@invesco.com::d7892b5b-2355-4948-ba1c-4025fd5f2679" providerId="AD" clId="Web-{070A7006-5203-4B78-A7C3-F4BC7B10512E}" dt="2023-07-05T08:39:57.496" v="2"/>
          <ac:cxnSpMkLst>
            <pc:docMk/>
            <pc:sldMk cId="1706888759" sldId="263"/>
            <ac:cxnSpMk id="9" creationId="{FC23E3B9-5ABF-58B3-E2B0-E9A5DAA90037}"/>
          </ac:cxnSpMkLst>
        </pc:cxnChg>
      </pc:sldChg>
      <pc:sldChg chg="new del">
        <pc:chgData name="Maidam, Ramesh" userId="S::ramesh.maidam@invesco.com::d7892b5b-2355-4948-ba1c-4025fd5f2679" providerId="AD" clId="Web-{070A7006-5203-4B78-A7C3-F4BC7B10512E}" dt="2023-07-05T08:47:41.406" v="8"/>
        <pc:sldMkLst>
          <pc:docMk/>
          <pc:sldMk cId="2507937028" sldId="264"/>
        </pc:sldMkLst>
      </pc:sldChg>
    </pc:docChg>
  </pc:docChgLst>
  <pc:docChgLst>
    <pc:chgData name="Maidam, Ramesh" userId="S::ramesh.maidam@invesco.com::d7892b5b-2355-4948-ba1c-4025fd5f2679" providerId="AD" clId="Web-{F7AC97A1-5CD4-4CA6-A17A-54CEBB8F95B9}"/>
    <pc:docChg chg="modSld">
      <pc:chgData name="Maidam, Ramesh" userId="S::ramesh.maidam@invesco.com::d7892b5b-2355-4948-ba1c-4025fd5f2679" providerId="AD" clId="Web-{F7AC97A1-5CD4-4CA6-A17A-54CEBB8F95B9}" dt="2023-07-12T10:35:17.897" v="16" actId="20577"/>
      <pc:docMkLst>
        <pc:docMk/>
      </pc:docMkLst>
      <pc:sldChg chg="modSp">
        <pc:chgData name="Maidam, Ramesh" userId="S::ramesh.maidam@invesco.com::d7892b5b-2355-4948-ba1c-4025fd5f2679" providerId="AD" clId="Web-{F7AC97A1-5CD4-4CA6-A17A-54CEBB8F95B9}" dt="2023-07-12T10:35:17.897" v="16" actId="20577"/>
        <pc:sldMkLst>
          <pc:docMk/>
          <pc:sldMk cId="3043568339" sldId="264"/>
        </pc:sldMkLst>
        <pc:spChg chg="mod">
          <ac:chgData name="Maidam, Ramesh" userId="S::ramesh.maidam@invesco.com::d7892b5b-2355-4948-ba1c-4025fd5f2679" providerId="AD" clId="Web-{F7AC97A1-5CD4-4CA6-A17A-54CEBB8F95B9}" dt="2023-07-12T10:35:17.897" v="16" actId="20577"/>
          <ac:spMkLst>
            <pc:docMk/>
            <pc:sldMk cId="3043568339" sldId="264"/>
            <ac:spMk id="3" creationId="{3BEE050A-3AEB-02D3-C6DC-A69178ECD7E2}"/>
          </ac:spMkLst>
        </pc:spChg>
      </pc:sldChg>
      <pc:sldChg chg="modSp">
        <pc:chgData name="Maidam, Ramesh" userId="S::ramesh.maidam@invesco.com::d7892b5b-2355-4948-ba1c-4025fd5f2679" providerId="AD" clId="Web-{F7AC97A1-5CD4-4CA6-A17A-54CEBB8F95B9}" dt="2023-07-12T10:35:08.240" v="11" actId="20577"/>
        <pc:sldMkLst>
          <pc:docMk/>
          <pc:sldMk cId="1501030930" sldId="265"/>
        </pc:sldMkLst>
        <pc:spChg chg="mod">
          <ac:chgData name="Maidam, Ramesh" userId="S::ramesh.maidam@invesco.com::d7892b5b-2355-4948-ba1c-4025fd5f2679" providerId="AD" clId="Web-{F7AC97A1-5CD4-4CA6-A17A-54CEBB8F95B9}" dt="2023-07-12T10:35:08.240" v="11" actId="20577"/>
          <ac:spMkLst>
            <pc:docMk/>
            <pc:sldMk cId="1501030930" sldId="265"/>
            <ac:spMk id="3" creationId="{BBD9B275-65E3-E6A1-EE6D-91BA726FEB68}"/>
          </ac:spMkLst>
        </pc:spChg>
      </pc:sldChg>
      <pc:sldChg chg="modSp">
        <pc:chgData name="Maidam, Ramesh" userId="S::ramesh.maidam@invesco.com::d7892b5b-2355-4948-ba1c-4025fd5f2679" providerId="AD" clId="Web-{F7AC97A1-5CD4-4CA6-A17A-54CEBB8F95B9}" dt="2023-07-12T10:35:02.662" v="4" actId="20577"/>
        <pc:sldMkLst>
          <pc:docMk/>
          <pc:sldMk cId="3383924267" sldId="266"/>
        </pc:sldMkLst>
        <pc:spChg chg="mod">
          <ac:chgData name="Maidam, Ramesh" userId="S::ramesh.maidam@invesco.com::d7892b5b-2355-4948-ba1c-4025fd5f2679" providerId="AD" clId="Web-{F7AC97A1-5CD4-4CA6-A17A-54CEBB8F95B9}" dt="2023-07-12T10:35:02.662" v="4" actId="20577"/>
          <ac:spMkLst>
            <pc:docMk/>
            <pc:sldMk cId="3383924267" sldId="266"/>
            <ac:spMk id="3" creationId="{8B2861E1-0C5F-8BBE-F871-DBC340748EDE}"/>
          </ac:spMkLst>
        </pc:spChg>
      </pc:sldChg>
    </pc:docChg>
  </pc:docChgLst>
  <pc:docChgLst>
    <pc:chgData name="Maidam, Ramesh" userId="S::ramesh.maidam@invesco.com::d7892b5b-2355-4948-ba1c-4025fd5f2679" providerId="AD" clId="Web-{8325ADE7-D3A1-4610-92B6-4C93D4BC58CB}"/>
    <pc:docChg chg="modSld sldOrd">
      <pc:chgData name="Maidam, Ramesh" userId="S::ramesh.maidam@invesco.com::d7892b5b-2355-4948-ba1c-4025fd5f2679" providerId="AD" clId="Web-{8325ADE7-D3A1-4610-92B6-4C93D4BC58CB}" dt="2023-07-05T10:33:12.549" v="11" actId="20577"/>
      <pc:docMkLst>
        <pc:docMk/>
      </pc:docMkLst>
      <pc:sldChg chg="modSp ord">
        <pc:chgData name="Maidam, Ramesh" userId="S::ramesh.maidam@invesco.com::d7892b5b-2355-4948-ba1c-4025fd5f2679" providerId="AD" clId="Web-{8325ADE7-D3A1-4610-92B6-4C93D4BC58CB}" dt="2023-07-05T09:41:39.884" v="1" actId="1076"/>
        <pc:sldMkLst>
          <pc:docMk/>
          <pc:sldMk cId="3810519667" sldId="257"/>
        </pc:sldMkLst>
        <pc:picChg chg="mod">
          <ac:chgData name="Maidam, Ramesh" userId="S::ramesh.maidam@invesco.com::d7892b5b-2355-4948-ba1c-4025fd5f2679" providerId="AD" clId="Web-{8325ADE7-D3A1-4610-92B6-4C93D4BC58CB}" dt="2023-07-05T09:41:39.884" v="1" actId="1076"/>
          <ac:picMkLst>
            <pc:docMk/>
            <pc:sldMk cId="3810519667" sldId="257"/>
            <ac:picMk id="1026" creationId="{FB4B64FB-E4E2-6DEE-B69F-13F11709476C}"/>
          </ac:picMkLst>
        </pc:picChg>
      </pc:sldChg>
      <pc:sldChg chg="modSp">
        <pc:chgData name="Maidam, Ramesh" userId="S::ramesh.maidam@invesco.com::d7892b5b-2355-4948-ba1c-4025fd5f2679" providerId="AD" clId="Web-{8325ADE7-D3A1-4610-92B6-4C93D4BC58CB}" dt="2023-07-05T10:33:12.549" v="11" actId="20577"/>
        <pc:sldMkLst>
          <pc:docMk/>
          <pc:sldMk cId="3089441708" sldId="259"/>
        </pc:sldMkLst>
        <pc:spChg chg="mod">
          <ac:chgData name="Maidam, Ramesh" userId="S::ramesh.maidam@invesco.com::d7892b5b-2355-4948-ba1c-4025fd5f2679" providerId="AD" clId="Web-{8325ADE7-D3A1-4610-92B6-4C93D4BC58CB}" dt="2023-07-05T10:33:12.549" v="11" actId="20577"/>
          <ac:spMkLst>
            <pc:docMk/>
            <pc:sldMk cId="3089441708" sldId="259"/>
            <ac:spMk id="6" creationId="{75DE14B9-0CD9-2B26-2223-5AFBEBC808B6}"/>
          </ac:spMkLst>
        </pc:spChg>
      </pc:sldChg>
    </pc:docChg>
  </pc:docChgLst>
  <pc:docChgLst>
    <pc:chgData name="Maidam, Ramesh" userId="S::ramesh.maidam@invesco.com::d7892b5b-2355-4948-ba1c-4025fd5f2679" providerId="AD" clId="Web-{893A86B5-1065-451C-8B77-E553B1697D70}"/>
    <pc:docChg chg="modSld sldOrd">
      <pc:chgData name="Maidam, Ramesh" userId="S::ramesh.maidam@invesco.com::d7892b5b-2355-4948-ba1c-4025fd5f2679" providerId="AD" clId="Web-{893A86B5-1065-451C-8B77-E553B1697D70}" dt="2023-07-18T08:20:51.293" v="8" actId="20577"/>
      <pc:docMkLst>
        <pc:docMk/>
      </pc:docMkLst>
      <pc:sldChg chg="ord">
        <pc:chgData name="Maidam, Ramesh" userId="S::ramesh.maidam@invesco.com::d7892b5b-2355-4948-ba1c-4025fd5f2679" providerId="AD" clId="Web-{893A86B5-1065-451C-8B77-E553B1697D70}" dt="2023-07-18T08:20:16.979" v="4"/>
        <pc:sldMkLst>
          <pc:docMk/>
          <pc:sldMk cId="1526042581" sldId="261"/>
        </pc:sldMkLst>
      </pc:sldChg>
      <pc:sldChg chg="modSp ord">
        <pc:chgData name="Maidam, Ramesh" userId="S::ramesh.maidam@invesco.com::d7892b5b-2355-4948-ba1c-4025fd5f2679" providerId="AD" clId="Web-{893A86B5-1065-451C-8B77-E553B1697D70}" dt="2023-07-18T08:20:51.293" v="8" actId="20577"/>
        <pc:sldMkLst>
          <pc:docMk/>
          <pc:sldMk cId="3043568339" sldId="264"/>
        </pc:sldMkLst>
        <pc:spChg chg="mod">
          <ac:chgData name="Maidam, Ramesh" userId="S::ramesh.maidam@invesco.com::d7892b5b-2355-4948-ba1c-4025fd5f2679" providerId="AD" clId="Web-{893A86B5-1065-451C-8B77-E553B1697D70}" dt="2023-07-18T08:20:51.293" v="8" actId="20577"/>
          <ac:spMkLst>
            <pc:docMk/>
            <pc:sldMk cId="3043568339" sldId="264"/>
            <ac:spMk id="3" creationId="{3BEE050A-3AEB-02D3-C6DC-A69178ECD7E2}"/>
          </ac:spMkLst>
        </pc:spChg>
      </pc:sldChg>
      <pc:sldChg chg="ord">
        <pc:chgData name="Maidam, Ramesh" userId="S::ramesh.maidam@invesco.com::d7892b5b-2355-4948-ba1c-4025fd5f2679" providerId="AD" clId="Web-{893A86B5-1065-451C-8B77-E553B1697D70}" dt="2023-07-18T08:20:04.010" v="1"/>
        <pc:sldMkLst>
          <pc:docMk/>
          <pc:sldMk cId="1501030930" sldId="265"/>
        </pc:sldMkLst>
      </pc:sldChg>
      <pc:sldChg chg="ord">
        <pc:chgData name="Maidam, Ramesh" userId="S::ramesh.maidam@invesco.com::d7892b5b-2355-4948-ba1c-4025fd5f2679" providerId="AD" clId="Web-{893A86B5-1065-451C-8B77-E553B1697D70}" dt="2023-07-18T08:20:29.120" v="6"/>
        <pc:sldMkLst>
          <pc:docMk/>
          <pc:sldMk cId="149067347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DC35-0EA6-F1CD-E9CF-62E418C37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C53E3-9EA2-F256-834F-2E498ED31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119A-7A79-BFAD-A2A6-76727410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644-CF28-46D7-9022-195276D39E8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7DCF-DD15-B13F-F3ED-A5C0606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847F7-0ED3-A5F7-CC83-8AAE57F2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B4AE-C4F2-42EA-AF5B-988885C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3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0B10-0183-59A8-37F8-9EAEED63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9F8C1-721A-5D2D-33DC-E0243CFA3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4836-3066-71FB-C35A-D5CFBE0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644-CF28-46D7-9022-195276D39E8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94175-6988-3FF6-01AB-1297901C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21BB-FE54-F9B7-9C21-8C100941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B4AE-C4F2-42EA-AF5B-988885C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4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E6115-92FA-8903-DA59-DAC8D4E33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A1414-545B-3C96-5D67-7A93850D6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1098-2CA7-F832-9888-67BBB85D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644-CF28-46D7-9022-195276D39E8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0155-9237-01CB-90B8-4E52A381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64B39-BEE8-79C2-F448-921B62EC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B4AE-C4F2-42EA-AF5B-988885C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8EBD-A100-870B-0BA0-0BDE68DA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584D-27F2-4C39-39F5-3B072DEA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9FC1-FFF6-1083-B0C6-45290597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644-CF28-46D7-9022-195276D39E8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3FF6-9A20-4436-36B8-D43B8F42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AA31-4E46-F194-1B35-A379E9AF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B4AE-C4F2-42EA-AF5B-988885C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1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D7BF-2BE9-08C0-920A-4A294F27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405FA-1837-C890-B9D0-878567FF4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6B289-E404-205D-6410-293381D7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644-CF28-46D7-9022-195276D39E8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7F75-7088-3A07-95E9-20ABE1D7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3E7E-3500-C626-EC30-8CF890AD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B4AE-C4F2-42EA-AF5B-988885C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70FF-3837-3C59-2962-8F001CA8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A8E3-AB41-DF99-5497-3CFA75310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619A7-4B30-1CE0-ECAC-636FE754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E8D30-52B7-08BE-4526-FD1507FF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644-CF28-46D7-9022-195276D39E8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4D9C1-2B26-AB10-393A-65F5E97C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453D-4424-4175-5C84-693D5973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B4AE-C4F2-42EA-AF5B-988885C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2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938C-018D-0189-149E-E91EFCA3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8E4B9-B075-5656-96E5-2BC5D0FB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EE11-2BCB-58E0-CAEC-AEBA87938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B463E-A7FB-16BA-8BEA-B666835A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E08BE-A6D2-7979-D70C-C6135665D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57512-34BF-EE01-8180-AD92746F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644-CF28-46D7-9022-195276D39E8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94E32-8804-1CC7-6271-5AEF4002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31089-4699-8AE0-B00D-7D73F81C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B4AE-C4F2-42EA-AF5B-988885C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F938-7703-D353-57D8-3FD0A697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653B2-5B60-A18A-B00F-04A61BB8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644-CF28-46D7-9022-195276D39E8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552EE-FE76-860D-AF73-1FBF3D44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815DF-92B4-3392-EE76-77EDF7CF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B4AE-C4F2-42EA-AF5B-988885C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4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2A939-F09E-B05E-92A4-98DA5A1D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644-CF28-46D7-9022-195276D39E8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DBA23-EC2A-17D5-5EFD-02B48136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A2390-48A4-6560-CBBF-B13A2FD2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B4AE-C4F2-42EA-AF5B-988885C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B9DD-78C9-A238-78D5-FBC672C8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0F81-670B-3194-3982-BC8B8832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BD4DD-DFCD-6C32-E493-4A381D85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7D97A-865F-49C7-E83A-72A4C036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644-CF28-46D7-9022-195276D39E8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84E8F-EC0D-D0C5-9AA4-6FB6FEC2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52D42-D5E9-9F0B-DEBD-79A0CED1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B4AE-C4F2-42EA-AF5B-988885C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4CEE-6586-29F8-C740-95AFE1BE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FC5DA-D18D-ED9D-4B7A-39F0DCB52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D447A-92E8-5DD5-2498-212033633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C89D2-FC70-3FF9-4E07-47F42FFC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644-CF28-46D7-9022-195276D39E8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8B1ED-8267-241E-D1F0-F39D4D5C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DA7BC-78A1-05C0-4A55-B51BD9D4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B4AE-C4F2-42EA-AF5B-988885C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391E1-3A3D-8657-3480-56754D43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6DC52-0ED5-6082-D8B0-6357C0E40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FDCD-3D3A-BDD2-1A62-042AF4E34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F644-CF28-46D7-9022-195276D39E8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4DE9-CE1E-1D24-F5AC-F09F0CD38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1691-BC94-E35A-F4B1-EF7401E12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B4AE-C4F2-42EA-AF5B-988885C1F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EDC4-01BC-707B-E4B3-586EF666B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Unix &amp;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10E35-FAF8-38BD-8387-3286A6CF6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32022-7523-3120-B19A-7AF4A44E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File system management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1CF9-3345-9531-824C-77A5B2F0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Fdisk usage for the disk configuration</a:t>
            </a:r>
          </a:p>
          <a:p>
            <a:r>
              <a:rPr lang="en-US" sz="2000">
                <a:ea typeface="Calibri"/>
                <a:cs typeface="Calibri"/>
              </a:rPr>
              <a:t>Swap filesystem creation</a:t>
            </a:r>
          </a:p>
          <a:p>
            <a:r>
              <a:rPr lang="en-US" sz="2000">
                <a:ea typeface="Calibri"/>
                <a:cs typeface="Calibri"/>
              </a:rPr>
              <a:t>Filesystem creation and mount</a:t>
            </a:r>
          </a:p>
          <a:p>
            <a:r>
              <a:rPr lang="en-US" sz="2000">
                <a:ea typeface="Calibri"/>
                <a:cs typeface="Calibri"/>
              </a:rPr>
              <a:t>LVM</a:t>
            </a:r>
          </a:p>
          <a:p>
            <a:r>
              <a:rPr lang="en-US" sz="2000">
                <a:ea typeface="Calibri"/>
                <a:cs typeface="Calibri"/>
              </a:rPr>
              <a:t>Disk config via LVM</a:t>
            </a:r>
          </a:p>
        </p:txBody>
      </p:sp>
      <p:pic>
        <p:nvPicPr>
          <p:cNvPr id="4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B436817A-D9B8-7B1C-68D5-6E9940E3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99299"/>
            <a:ext cx="5150277" cy="28841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EC60B4-9A99-E71A-7F44-32E85E38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RedHat 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050A-3AEB-02D3-C6DC-A69178EC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Install and uninstall software by Rpm</a:t>
            </a:r>
          </a:p>
          <a:p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Install and uninstall software by Yum</a:t>
            </a:r>
          </a:p>
          <a:p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Yum configuration and its management</a:t>
            </a:r>
          </a:p>
          <a:p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https://access.redhat.com/articles/rhsm-cheat-sheet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6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189D4-4EA2-1086-B127-C2B69CB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RedHat Satellite setup</a:t>
            </a:r>
          </a:p>
        </p:txBody>
      </p:sp>
      <p:pic>
        <p:nvPicPr>
          <p:cNvPr id="4" name="Picture 4" descr="A diagram of a satellite network&#10;&#10;Description automatically generated">
            <a:extLst>
              <a:ext uri="{FF2B5EF4-FFF2-40B4-BE49-F238E27FC236}">
                <a16:creationId xmlns:a16="http://schemas.microsoft.com/office/drawing/2014/main" id="{A1E02D3D-3D7C-CC69-57E5-EAE5E3C45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744" y="1675227"/>
            <a:ext cx="920251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1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A6FBA-FA32-BBCF-8016-5F58AAC0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/>
              <a:t>Service Management</a:t>
            </a:r>
            <a:endParaRPr lang="en-US" sz="5200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B275-65E3-E6A1-EE6D-91BA726FE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839595"/>
            <a:ext cx="9795638" cy="943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systemctl</a:t>
            </a:r>
            <a:r>
              <a:rPr lang="en-US" sz="2400" dirty="0"/>
              <a:t> </a:t>
            </a:r>
          </a:p>
        </p:txBody>
      </p:sp>
      <p:pic>
        <p:nvPicPr>
          <p:cNvPr id="5" name="Picture 5" descr="A white and black text on a white background&#10;&#10;Description automatically generated">
            <a:extLst>
              <a:ext uri="{FF2B5EF4-FFF2-40B4-BE49-F238E27FC236}">
                <a16:creationId xmlns:a16="http://schemas.microsoft.com/office/drawing/2014/main" id="{C82153D6-3D8D-EAD6-B675-2E9177EA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34" y="2957665"/>
            <a:ext cx="4729860" cy="3346376"/>
          </a:xfrm>
          <a:prstGeom prst="rect">
            <a:avLst/>
          </a:prstGeom>
        </p:spPr>
      </p:pic>
      <p:pic>
        <p:nvPicPr>
          <p:cNvPr id="6" name="Picture 6" descr="A screenshot of a computer service&#10;&#10;Description automatically generated">
            <a:extLst>
              <a:ext uri="{FF2B5EF4-FFF2-40B4-BE49-F238E27FC236}">
                <a16:creationId xmlns:a16="http://schemas.microsoft.com/office/drawing/2014/main" id="{9AE8530A-1B5F-E003-3941-F9E2EA7D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100935"/>
            <a:ext cx="5828261" cy="30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F72AF-4FF8-9C3E-4744-F99C241B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cs typeface="Calibri Light"/>
              </a:rPr>
              <a:t>Network Management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61E1-0C5F-8BBE-F871-DBC34074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>
                <a:ea typeface="Calibri"/>
                <a:cs typeface="Calibri"/>
              </a:rPr>
              <a:t>Network configuration with nmcli</a:t>
            </a:r>
            <a:endParaRPr lang="en-US" sz="200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AAE043-4388-8D78-9E7D-24E91C1E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66" y="2405149"/>
            <a:ext cx="10468170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2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DC840-297D-291B-9B90-F850014ABD9B}"/>
              </a:ext>
            </a:extLst>
          </p:cNvPr>
          <p:cNvSpPr txBox="1"/>
          <p:nvPr/>
        </p:nvSpPr>
        <p:spPr>
          <a:xfrm rot="-10800000" flipV="1">
            <a:off x="223558" y="5810200"/>
            <a:ext cx="9870368" cy="9772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https://www.golinuxcloud.com/nmcli-command-examples-cheatsheet-centos-rhel/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93E540-E103-DCAE-FD6A-BA3128559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9" y="376448"/>
            <a:ext cx="9176396" cy="551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2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Flowchart: Document 205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C5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485AA-F0DD-A62B-3C18-D980623E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Commands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B93CE6-2378-E8D7-EA4A-84AAAB428F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0903" y="640080"/>
            <a:ext cx="5761597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52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8063E-64AD-9299-4EC9-2D8A4CE2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Directory hierarchy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4B64FB-E4E2-6DEE-B69F-13F1170947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1802" y="556800"/>
            <a:ext cx="6780700" cy="54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51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866-8861-5DA4-7CDD-1CC8ACD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6EB1-29FA-44DB-0E35-FE517F042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5400" cy="4351338"/>
          </a:xfrm>
        </p:spPr>
        <p:txBody>
          <a:bodyPr>
            <a:normAutofit fontScale="4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touch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 editor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9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AEE5-D0CB-7891-C062-B5D62452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Basic commands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0FE9-A4C2-4B11-C8D4-422CE038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/>
                <a:ea typeface="Calibri"/>
                <a:cs typeface="Times New Roman"/>
              </a:rPr>
              <a:t>Using &gt; or &gt;&gt; filename after the command, and Using tee comm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100" err="1">
                <a:latin typeface="Calibri"/>
                <a:ea typeface="Calibri"/>
                <a:cs typeface="Times New Roman"/>
              </a:rPr>
              <a:t>grep,egrep</a:t>
            </a:r>
            <a:endParaRPr lang="en-US" sz="1100" err="1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800"/>
              </a:spcAft>
            </a:pPr>
            <a:endParaRPr lang="en-US" sz="1100">
              <a:latin typeface="Calibri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/>
                <a:ea typeface="Calibri"/>
                <a:cs typeface="Times New Roman"/>
              </a:rPr>
              <a:t>find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a typeface="+mn-lt"/>
                <a:cs typeface="+mn-lt"/>
              </a:rPr>
              <a:t>https://www.tecmint.com/35-practical-examples-of-linux-find-command/</a:t>
            </a:r>
            <a:endParaRPr lang="en-US" sz="1100">
              <a:effectLst/>
              <a:ea typeface="+mn-lt"/>
              <a:cs typeface="+mn-lt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/>
          </a:p>
        </p:txBody>
      </p:sp>
      <p:pic>
        <p:nvPicPr>
          <p:cNvPr id="4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BA5F1E2-6D30-25C2-41AF-77CA3A06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1829553"/>
            <a:ext cx="5334160" cy="320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8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BDA4D-661E-87A0-1649-3C3604F9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b="1"/>
              <a:t>Permissions &amp; Ownerships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E14B9-0CD9-2B26-2223-5AFBEBC8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>
                <a:ea typeface="Calibri"/>
                <a:cs typeface="Calibri"/>
              </a:rPr>
              <a:t>umask </a:t>
            </a:r>
          </a:p>
          <a:p>
            <a:pPr marL="0" indent="0">
              <a:buNone/>
            </a:pP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>
                <a:ea typeface="Calibri"/>
                <a:cs typeface="Calibri"/>
              </a:rPr>
              <a:t>Usage of chmod and chown</a:t>
            </a:r>
          </a:p>
          <a:p>
            <a:pPr marL="0" indent="0">
              <a:buNone/>
            </a:pP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>
                <a:cs typeface="Calibri"/>
              </a:rPr>
              <a:t>r=4</a:t>
            </a:r>
          </a:p>
          <a:p>
            <a:pPr marL="0" indent="0">
              <a:buNone/>
            </a:pPr>
            <a:r>
              <a:rPr lang="en-US" sz="1800">
                <a:cs typeface="Calibri"/>
              </a:rPr>
              <a:t>w=2</a:t>
            </a:r>
          </a:p>
          <a:p>
            <a:pPr marL="0" indent="0">
              <a:buNone/>
            </a:pPr>
            <a:r>
              <a:rPr lang="en-US" sz="1800">
                <a:cs typeface="Calibri"/>
              </a:rPr>
              <a:t>x=1</a:t>
            </a: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>
                <a:ea typeface="Calibri"/>
                <a:cs typeface="Calibri"/>
              </a:rPr>
              <a:t>Rwx=7</a:t>
            </a:r>
          </a:p>
        </p:txBody>
      </p:sp>
      <p:pic>
        <p:nvPicPr>
          <p:cNvPr id="7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7F465738-0729-2EA5-D6F3-362F5162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926253"/>
            <a:ext cx="5135719" cy="1925894"/>
          </a:xfrm>
          <a:prstGeom prst="rect">
            <a:avLst/>
          </a:prstGeom>
        </p:spPr>
      </p:pic>
      <p:pic>
        <p:nvPicPr>
          <p:cNvPr id="3" name="Picture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A983D0EA-03B4-A2FD-DBB2-CDEA58490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4197153"/>
            <a:ext cx="5135719" cy="12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4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8BE0-545D-3274-9932-118A608B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User administration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2506-CECB-A346-7FC7-697A1494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Useradd</a:t>
            </a:r>
            <a:r>
              <a:rPr lang="en-US" dirty="0">
                <a:ea typeface="Calibri"/>
                <a:cs typeface="Calibri"/>
              </a:rPr>
              <a:t> or </a:t>
            </a:r>
            <a:r>
              <a:rPr lang="en-US" dirty="0" err="1">
                <a:ea typeface="Calibri"/>
                <a:cs typeface="Calibri"/>
              </a:rPr>
              <a:t>adduser</a:t>
            </a:r>
          </a:p>
          <a:p>
            <a:r>
              <a:rPr lang="en-US" err="1">
                <a:ea typeface="Calibri"/>
                <a:cs typeface="Calibri"/>
              </a:rPr>
              <a:t>Groupadd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User/groups config/administration</a:t>
            </a:r>
          </a:p>
          <a:p>
            <a:r>
              <a:rPr lang="en-US" dirty="0">
                <a:ea typeface="Calibri"/>
                <a:cs typeface="Calibri"/>
              </a:rPr>
              <a:t>Centrify administration</a:t>
            </a:r>
          </a:p>
          <a:p>
            <a:r>
              <a:rPr lang="en-US" sz="1400">
                <a:solidFill>
                  <a:srgbClr val="173452"/>
                </a:solidFill>
                <a:latin typeface="Tahoma"/>
                <a:ea typeface="Tahoma"/>
                <a:cs typeface="Tahoma"/>
              </a:rPr>
              <a:t>KB0128001</a:t>
            </a:r>
          </a:p>
          <a:p>
            <a:pPr marL="0" indent="0">
              <a:buNone/>
            </a:pPr>
            <a:endParaRPr lang="en-US" sz="1400" dirty="0">
              <a:solidFill>
                <a:srgbClr val="173452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2804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12A71-2769-6791-C12E-25791896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Boot process</a:t>
            </a:r>
          </a:p>
        </p:txBody>
      </p:sp>
      <p:pic>
        <p:nvPicPr>
          <p:cNvPr id="4" name="Picture 4" descr="A blue and white text on a white background&#10;&#10;Description automatically generated">
            <a:extLst>
              <a:ext uri="{FF2B5EF4-FFF2-40B4-BE49-F238E27FC236}">
                <a16:creationId xmlns:a16="http://schemas.microsoft.com/office/drawing/2014/main" id="{D75822BD-9A22-8E40-F646-DCA5D8D05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804" y="640080"/>
            <a:ext cx="695179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2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7F27-8597-76AD-4C8D-5353CC3A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Boot Troubleshoots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84FE-43CB-D89F-106D-599D233E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Root password change</a:t>
            </a:r>
          </a:p>
          <a:p>
            <a:r>
              <a:rPr lang="en-US" dirty="0">
                <a:ea typeface="Calibri"/>
                <a:cs typeface="Calibri"/>
              </a:rPr>
              <a:t>Dracut errors</a:t>
            </a:r>
          </a:p>
          <a:p>
            <a:r>
              <a:rPr lang="en-US" dirty="0">
                <a:ea typeface="Calibri"/>
                <a:cs typeface="Calibri"/>
              </a:rPr>
              <a:t>Filesystem corrupt errors</a:t>
            </a:r>
          </a:p>
          <a:p>
            <a:r>
              <a:rPr lang="en-US" dirty="0" err="1">
                <a:ea typeface="Calibri"/>
                <a:cs typeface="Calibri"/>
              </a:rPr>
              <a:t>Control+D</a:t>
            </a:r>
            <a:r>
              <a:rPr lang="en-US" dirty="0">
                <a:ea typeface="Calibri"/>
                <a:cs typeface="Calibri"/>
              </a:rPr>
              <a:t> error</a:t>
            </a:r>
          </a:p>
          <a:p>
            <a:r>
              <a:rPr lang="en-US" dirty="0" err="1">
                <a:ea typeface="Calibri"/>
                <a:cs typeface="Calibri"/>
              </a:rPr>
              <a:t>Nfs</a:t>
            </a:r>
            <a:r>
              <a:rPr lang="en-US" dirty="0">
                <a:ea typeface="Calibri"/>
                <a:cs typeface="Calibri"/>
              </a:rPr>
              <a:t> share hung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67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0CC815AC08394A8CB0221E41EAA922" ma:contentTypeVersion="3" ma:contentTypeDescription="Create a new document." ma:contentTypeScope="" ma:versionID="acca6f43d87b83e807ef3f6133932b6b">
  <xsd:schema xmlns:xsd="http://www.w3.org/2001/XMLSchema" xmlns:xs="http://www.w3.org/2001/XMLSchema" xmlns:p="http://schemas.microsoft.com/office/2006/metadata/properties" xmlns:ns2="c7e7187a-2b92-40f7-9e9e-e89d19d74cbd" targetNamespace="http://schemas.microsoft.com/office/2006/metadata/properties" ma:root="true" ma:fieldsID="2114f00b42234a925adb7e74ccdf47aa" ns2:_="">
    <xsd:import namespace="c7e7187a-2b92-40f7-9e9e-e89d19d74c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7187a-2b92-40f7-9e9e-e89d19d74c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1FA5E9-6C75-4CAC-97CA-2BE96356C107}">
  <ds:schemaRefs>
    <ds:schemaRef ds:uri="c7e7187a-2b92-40f7-9e9e-e89d19d74cb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6F9718-8EC3-4B99-80A4-E5A9A4E7E0F8}">
  <ds:schemaRefs>
    <ds:schemaRef ds:uri="c7e7187a-2b92-40f7-9e9e-e89d19d74c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DE14E3-18F4-477E-97C3-05A6682E88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Unix &amp; Storage</vt:lpstr>
      <vt:lpstr>Basic Commands</vt:lpstr>
      <vt:lpstr>Directory hierarchy </vt:lpstr>
      <vt:lpstr>Basic commands</vt:lpstr>
      <vt:lpstr>Basic commands</vt:lpstr>
      <vt:lpstr>Permissions &amp; Ownerships</vt:lpstr>
      <vt:lpstr>User administration</vt:lpstr>
      <vt:lpstr>Boot process</vt:lpstr>
      <vt:lpstr>Boot Troubleshoots</vt:lpstr>
      <vt:lpstr>File system management</vt:lpstr>
      <vt:lpstr>RedHat Package Management</vt:lpstr>
      <vt:lpstr>RedHat Satellite setup</vt:lpstr>
      <vt:lpstr>Service Management</vt:lpstr>
      <vt:lpstr>Network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KT</dc:title>
  <dc:creator>Maidam, Ramesh</dc:creator>
  <cp:revision>125</cp:revision>
  <dcterms:created xsi:type="dcterms:W3CDTF">2023-07-03T09:00:54Z</dcterms:created>
  <dcterms:modified xsi:type="dcterms:W3CDTF">2023-07-24T08:31:40Z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0x010100260CC815AC08394A8CB0221E41EAA922</vt:lpwstr>
  </property>
</Properties>
</file>