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76F31-E73B-F39D-4630-9021B152E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EC95A5-9D32-E762-ED98-5D8AA3A33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4C4F56-3456-7254-B4F3-2EE7D842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7CB-2769-4B26-A15A-305A439EF411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A1D879-0541-F966-DA65-8C2E20BE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7D0A4D-1037-D339-990C-FC4812E3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A2F2-21A6-4CED-B808-0F7FC893DE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36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11DA6-3A7C-3E9E-BB7D-01FFA5FF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F3E2B1-061F-5F54-253A-1E5EAC14D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50432D-C3A5-97A7-E314-F7BE4DC4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7CB-2769-4B26-A15A-305A439EF411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8A0AB3-52A4-8234-2A7F-AC825298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618CD9-BBAA-EA23-4CC0-88C48201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A2F2-21A6-4CED-B808-0F7FC893DE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19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20573B-98B2-3F8E-8878-6FBD2FB81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133694-C6E9-97CE-3138-253E54D60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14FDF7-B41D-6955-5F8A-94174137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7CB-2769-4B26-A15A-305A439EF411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94308-7A40-03FC-4F9A-8B87A3E2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DC24A8-837B-EDCA-03AD-F0C3DD75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A2F2-21A6-4CED-B808-0F7FC893DE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176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BD751-D542-09B4-A9E1-05238736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243D5A-CAA4-C59D-6550-78113537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76BEA1-4B53-3BE0-0F53-E682DA2A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7CB-2769-4B26-A15A-305A439EF411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30AA69-C30B-D2E2-1BE2-32477C61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2A1115-2DBC-5E5A-F4C0-CE9930E8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A2F2-21A6-4CED-B808-0F7FC893DE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57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C023F-26AB-6C17-D962-B1567699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67C828-C09A-9782-7EC1-7104A882C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5468FC-3C2E-2F83-8B6F-A67062D5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7CB-2769-4B26-A15A-305A439EF411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DDF24-F713-8F25-2374-AFCDDEE9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11DB85-4670-C91E-F322-FB04220B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A2F2-21A6-4CED-B808-0F7FC893DE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13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410B1-F9BA-13DA-09E2-7D85E50D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7E098-C751-F7EF-4CFC-AE88518B0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280E1F-E235-E93D-CB54-DA8D2075E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BA7F41-CDA1-0247-D31C-E7F9B675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7CB-2769-4B26-A15A-305A439EF411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3DBD01-7493-A273-EBD3-D229DDF0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95ABF9-4C01-C053-490F-8305DA4D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A2F2-21A6-4CED-B808-0F7FC893DE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71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55805-9FCE-6E89-CF82-B4A51762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0BB704-4FC5-E2DC-FC5B-252804CC8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C4C8F1-1678-4E8F-09F1-ECD59FCE7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39B5BA-2D3C-ED9F-E52D-EA6213919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A296A9-459E-A8FB-F537-0C4EC5F13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664659-B98C-E5AA-BB43-0E6AF960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7CB-2769-4B26-A15A-305A439EF411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DA4C55-C636-CABB-74F6-AE5CF35B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D77EA9-1735-F552-C1E7-A501EA3B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A2F2-21A6-4CED-B808-0F7FC893DE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1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1F95-A943-D57D-AF57-3CE1948A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023E70-0141-13D5-697A-9673D1FF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7CB-2769-4B26-A15A-305A439EF411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B45B53-E49B-945B-6CA8-261C0DAF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EC9DCA-EF75-3BD2-666E-49EAC9BC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A2F2-21A6-4CED-B808-0F7FC893DE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69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3C5AC3-E044-6B97-01EA-7EB3F253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7CB-2769-4B26-A15A-305A439EF411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19C71A-0ABD-2DB8-325C-12E2F6B1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7B8364-EB97-A8CF-60D7-0C438400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A2F2-21A6-4CED-B808-0F7FC893DE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27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A1DD0-C0CA-E43B-BCA6-E4638720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E65E9-FBAC-D009-8381-ED6B59B7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5D321F-9316-12BE-9E74-5AD23DC5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797C61-A43F-9A80-5EC4-0C26A8FF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7CB-2769-4B26-A15A-305A439EF411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647EAE-D1E7-EDC9-8F2D-A43BB8DA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47A44D-5D88-DA05-9A56-BD03B352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A2F2-21A6-4CED-B808-0F7FC893DE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65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F8BCD-3A4E-872B-8D6B-69BF1AB2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D6CCDB-97DA-662A-E236-4FCCD0B91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8C03E9-02DF-78E7-99F5-83BDB229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36D145-077E-6CCA-770F-C18DF307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F7CB-2769-4B26-A15A-305A439EF411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FA6A1C-1DE8-5AF5-1559-F7886FDE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47135A-4AA0-1DFD-41EA-2551C110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A2F2-21A6-4CED-B808-0F7FC893DE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68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D97BB9-9DCC-F61C-9FB4-4AC3E34C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67B60F-1A6E-7DC3-1A2B-7B26B8A05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DAA416-8AEE-FF46-8196-A1E353C6E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F7CB-2769-4B26-A15A-305A439EF411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431D6C-DB73-7689-89D3-BFB9510F4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FC46A2-7033-8644-2374-AA2EE3B60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A2F2-21A6-4CED-B808-0F7FC893DE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95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006FA-D1D1-9F8D-E12B-B2B8CD3D2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C561FE-65DD-030F-9BF4-B4D258519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3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34FDF-B561-ED64-7AD5-D733B9CF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por modelo y DF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F3B9A82-0A4A-ACDA-02CF-F14749D43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863" y="1940470"/>
            <a:ext cx="8421275" cy="218152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5C2BAE7-04C2-A833-04E4-5AF5CC2A57F6}"/>
              </a:ext>
            </a:extLst>
          </p:cNvPr>
          <p:cNvSpPr txBox="1"/>
          <p:nvPr/>
        </p:nvSpPr>
        <p:spPr>
          <a:xfrm>
            <a:off x="289560" y="2122998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dirty="0" err="1">
                <a:effectLst/>
                <a:latin typeface="Consolas" panose="020B0609020204030204" pitchFamily="49" charset="0"/>
              </a:rPr>
              <a:t>df_prod_fin</a:t>
            </a:r>
            <a:endParaRPr lang="es-ES" b="0" dirty="0"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612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34FDF-B561-ED64-7AD5-D733B9CF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por modelo y DF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C2BAE7-04C2-A833-04E4-5AF5CC2A57F6}"/>
              </a:ext>
            </a:extLst>
          </p:cNvPr>
          <p:cNvSpPr txBox="1"/>
          <p:nvPr/>
        </p:nvSpPr>
        <p:spPr>
          <a:xfrm>
            <a:off x="289560" y="212299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dirty="0" err="1">
                <a:effectLst/>
                <a:latin typeface="Consolas" panose="020B0609020204030204" pitchFamily="49" charset="0"/>
              </a:rPr>
              <a:t>df_prod_fin_cin_ino</a:t>
            </a:r>
            <a:endParaRPr lang="es-ES" b="0" dirty="0"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FA5D71E7-F0CF-4E4F-222D-AB8F04849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020" y="2967687"/>
            <a:ext cx="8487960" cy="2067213"/>
          </a:xfrm>
        </p:spPr>
      </p:pic>
    </p:spTree>
    <p:extLst>
      <p:ext uri="{BB962C8B-B14F-4D97-AF65-F5344CB8AC3E}">
        <p14:creationId xmlns:p14="http://schemas.microsoft.com/office/powerpoint/2010/main" val="359459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34FDF-B561-ED64-7AD5-D733B9CF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por modelo y DF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C2BAE7-04C2-A833-04E4-5AF5CC2A57F6}"/>
              </a:ext>
            </a:extLst>
          </p:cNvPr>
          <p:cNvSpPr txBox="1"/>
          <p:nvPr/>
        </p:nvSpPr>
        <p:spPr>
          <a:xfrm>
            <a:off x="289560" y="212299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dirty="0" err="1">
                <a:effectLst/>
                <a:latin typeface="Consolas" panose="020B0609020204030204" pitchFamily="49" charset="0"/>
              </a:rPr>
              <a:t>df_prod_fin_cin_ino</a:t>
            </a:r>
            <a:endParaRPr lang="es-ES" b="0" dirty="0"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FA5D71E7-F0CF-4E4F-222D-AB8F04849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277" y="1584160"/>
            <a:ext cx="8487960" cy="2067213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4ACCE36-DB0C-E4EB-F787-1D2462E7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277" y="3887978"/>
            <a:ext cx="3400900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17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38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de Office</vt:lpstr>
      <vt:lpstr>Presentación de PowerPoint</vt:lpstr>
      <vt:lpstr>Resultados por modelo y DF</vt:lpstr>
      <vt:lpstr>Resultados por modelo y DF</vt:lpstr>
      <vt:lpstr>Resultados por modelo y 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Noguera</dc:creator>
  <cp:lastModifiedBy>Victor Noguera</cp:lastModifiedBy>
  <cp:revision>1</cp:revision>
  <dcterms:created xsi:type="dcterms:W3CDTF">2024-10-14T16:01:38Z</dcterms:created>
  <dcterms:modified xsi:type="dcterms:W3CDTF">2024-10-15T20:42:30Z</dcterms:modified>
</cp:coreProperties>
</file>