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E772E-ADA5-D176-C669-21B909C5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3C9F8-3235-0CFB-12D6-9C2791E78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45474-A6CE-D48A-ADFC-DBE444E2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263-4136-405A-B4DE-7D78E662083D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3043A5-B696-EB55-C0EE-97D04DDF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882D82-D932-B1DB-F642-1288CE29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DFF0-7AAC-4A28-8C57-C88158483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1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244D7-4577-8F0E-E322-51EC545B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AA707E-606B-3017-E796-74A08539A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7D95E7-E1A5-02C9-67DA-1F4245A9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263-4136-405A-B4DE-7D78E662083D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03338-4987-B0E7-DB25-07128E45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B9B92-9DE5-28A8-6439-4AB9D88C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DFF0-7AAC-4A28-8C57-C88158483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7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D88E30-A264-05B2-F79E-BE55C8FB3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C76A63-85FC-5767-90D3-250343CAB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1DAEC-4F31-D54B-5B08-B077AC92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263-4136-405A-B4DE-7D78E662083D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57C8D7-13E3-27A2-F6AC-7A9F64D2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4953E-0C71-3D76-4E24-30DAE33D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DFF0-7AAC-4A28-8C57-C88158483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92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BA25B-259D-253C-C999-408CC72C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4EF75-D490-77CA-E4A6-90EEC015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12252-016F-3C19-E668-B87F22E6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263-4136-405A-B4DE-7D78E662083D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4F14F-3958-2465-41AC-B80F723C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E88CB-3D10-E415-A655-B77A6A7D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DFF0-7AAC-4A28-8C57-C88158483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FD43E-4121-A45C-E6CF-EE379752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08AFB-533A-5A94-FD3F-BD51DAEA6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6FD11-140A-E87E-FFF3-F647C636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263-4136-405A-B4DE-7D78E662083D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66F68B-38F6-E811-5D91-D4C5519B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77B3D-80BC-8251-C827-6432749E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DFF0-7AAC-4A28-8C57-C88158483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60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F421D-BB33-8576-D4C6-DAF56235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B416B9-6685-2CA1-0629-E25163E22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E9E5E8-680D-8FA6-D6C7-20893FD0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1E2238-6B15-2E43-2C44-FB8EEBE0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263-4136-405A-B4DE-7D78E662083D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8DA213-3193-3524-737C-ACDD3BEB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DD0C1E-E06B-9376-5DDB-E667405E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DFF0-7AAC-4A28-8C57-C88158483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85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CBE17-45E1-D2CB-B470-6E2D9684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0DC76C-4E2F-EBA0-FB93-C49C771E4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268E2F-5DA4-2985-9467-63EDFABE9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A8B6F7-F4EC-68D8-FE07-F72CFBBD4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CF166D-CFAC-7E31-5863-AA5D6039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C09C15-0D83-0687-FBA4-13F22B6A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263-4136-405A-B4DE-7D78E662083D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CF5A0A-21AA-2373-772A-DF3F7AD8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5EEA84-692F-E2D8-6DEE-465FB502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DFF0-7AAC-4A28-8C57-C88158483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16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C3C4F-39A1-9477-5702-3694BA7B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60A3CB-18ED-1F35-3422-7CAF858C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263-4136-405A-B4DE-7D78E662083D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AF771E-F200-B695-7AB3-8D3D4F0B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1347F7-B123-96B3-ACC3-DB05294F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DFF0-7AAC-4A28-8C57-C88158483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18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A5B960-A7CD-B124-9F54-6967ACE7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263-4136-405A-B4DE-7D78E662083D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0F698A-D0E3-1CCF-5134-45DFF781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66211-EF68-5467-A296-C7180C10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DFF0-7AAC-4A28-8C57-C88158483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50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E7112-07E9-EB07-434F-06D61E2F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5B6A4-76EC-F98B-8C7B-7557A58E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ED6584-7489-AADF-34DF-98184904A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5CD5AC-1CD7-4B7E-0318-4F258C48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263-4136-405A-B4DE-7D78E662083D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AC3737-27D7-4AEC-F305-7F711B4E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BA1219-F28A-B1A2-AB04-1C0107BF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DFF0-7AAC-4A28-8C57-C88158483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4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8ED84-F579-B7A1-C577-76785D5B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7FF24-75FE-6B9B-3F44-7BDD7AC7E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99BAF9-CBD0-2C1A-5126-5BEE3D58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6D688D-1713-9E7B-E31C-FDD15D35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263-4136-405A-B4DE-7D78E662083D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3FC6B5-6B48-C76C-3398-9CA4BC40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1BAC89-64AA-5CFC-BE74-F62C6AF3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DFF0-7AAC-4A28-8C57-C88158483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55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8BF253-95F3-4668-1301-B1C17E25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CB55-8701-D777-C050-CC933293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B0E151-7F29-3EFA-CEF6-1E39A4F36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A263-4136-405A-B4DE-7D78E662083D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FB024-4219-B32D-3899-783AF5A86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48079-5BA8-9C86-8679-44251B17D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6DFF0-7AAC-4A28-8C57-C881584837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68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06550-E448-05D3-4C5B-00CD505D3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1A548-AD8F-8FDE-85A2-AA64047C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79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FCE6-87A2-8812-6D09-2E2DC7B4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8FBE6-F41B-EC02-9D03-042EA024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98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561AF-C144-4198-24AF-50E99FBA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Incremento de columnas informativas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639757-043A-8152-1346-C7A382DB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DC4587-5A1C-B4CB-D8E0-31DCF5FD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71" y="1904011"/>
            <a:ext cx="7468642" cy="40677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28455AF-87EC-1753-074F-A672E4AB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7" y="1904010"/>
            <a:ext cx="284837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3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F130D-7A22-A058-AFDB-89BDA26E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200 valores de test y predicción con computo de 5 min y modelo </a:t>
            </a:r>
            <a:r>
              <a:rPr lang="es-ES" dirty="0" err="1"/>
              <a:t>XGBRegressor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C609F9-B650-3FE1-8FC5-3D1C4EFD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247"/>
            <a:ext cx="12192000" cy="30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FCE6-87A2-8812-6D09-2E2DC7B4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8FBE6-F41B-EC02-9D03-042EA024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741415"/>
            <a:ext cx="2297264" cy="3061093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5E3DF7-49FE-32DF-3C56-35C0F324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61" y="0"/>
            <a:ext cx="4644804" cy="38147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5691BE-F963-D0D5-B0B6-D5351AFC7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1" y="3658867"/>
            <a:ext cx="12192000" cy="31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8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FCE6-87A2-8812-6D09-2E2DC7B4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8FBE6-F41B-EC02-9D03-042EA024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91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FCE6-87A2-8812-6D09-2E2DC7B4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8FBE6-F41B-EC02-9D03-042EA024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78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FCE6-87A2-8812-6D09-2E2DC7B4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8FBE6-F41B-EC02-9D03-042EA024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79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FCE6-87A2-8812-6D09-2E2DC7B4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8FBE6-F41B-EC02-9D03-042EA024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05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FCE6-87A2-8812-6D09-2E2DC7B4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8FBE6-F41B-EC02-9D03-042EA024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634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18</Words>
  <Application>Microsoft Office PowerPoint</Application>
  <PresentationFormat>Panorámica</PresentationFormat>
  <Paragraphs>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Incremento de columnas informativas</vt:lpstr>
      <vt:lpstr>200 valores de test y predicción con computo de 5 min y modelo XGBRegressor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Noguera</dc:creator>
  <cp:lastModifiedBy>Victor Noguera</cp:lastModifiedBy>
  <cp:revision>2</cp:revision>
  <dcterms:created xsi:type="dcterms:W3CDTF">2024-07-10T21:25:50Z</dcterms:created>
  <dcterms:modified xsi:type="dcterms:W3CDTF">2024-07-11T21:29:38Z</dcterms:modified>
</cp:coreProperties>
</file>