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db80cde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db80cde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db80cde42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db80cde4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db80cde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db80cde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db80cde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db80cde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db80cde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db80cde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Dinosaur classification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Veljko Joksović SV56/2022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Grad-CAM primeri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1800"/>
            <a:ext cx="4258596" cy="14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12875"/>
            <a:ext cx="4258596" cy="14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062" y="1361800"/>
            <a:ext cx="4258586" cy="14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2054" y="3197213"/>
            <a:ext cx="4351094" cy="14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02" name="Google Shape;202;p2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2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2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2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2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2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2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2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2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12" name="Google Shape;212;p2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Kraj</a:t>
            </a:r>
            <a:endParaRPr/>
          </a:p>
        </p:txBody>
      </p:sp>
      <p:sp>
        <p:nvSpPr>
          <p:cNvPr id="214" name="Google Shape;214;p2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  <p:grpSp>
        <p:nvGrpSpPr>
          <p:cNvPr id="215" name="Google Shape;215;p2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16" name="Google Shape;216;p2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17" name="Google Shape;217;p2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3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2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27" name="Google Shape;227;p2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8" name="Google Shape;228;p2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velociraptor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 vrste dinosaurusa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Podaci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Augmentacija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rotacije, skaliranje, uveličavanje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prelamanje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promene osvetljenja, kontrasta, boja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random cropping i flipping</a:t>
            </a:r>
            <a:endParaRPr sz="160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2" name="Google Shape;10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mali skup podataka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morfološki slične vrste dinosaurusa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&gt; prelazak sa custom cnn-a na pretrenirani model</a:t>
            </a:r>
            <a:endParaRPr sz="1600"/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15 klasa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~ 2500 </a:t>
            </a:r>
            <a:r>
              <a:rPr lang="en" sz="1600"/>
              <a:t>slika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prikazi </a:t>
            </a:r>
            <a:r>
              <a:rPr lang="en" sz="1600"/>
              <a:t>ilustracija, 3D modela rekonstrukcija, fosil</a:t>
            </a:r>
            <a:r>
              <a:rPr lang="en" sz="1600"/>
              <a:t>a dinosaurusa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Inicijalni plan</a:t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CNN</a:t>
            </a:r>
            <a:endParaRPr/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mali dataset</a:t>
            </a:r>
            <a:r>
              <a:rPr lang="en"/>
              <a:t> za custom cnn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tačnost modela: ~ </a:t>
            </a:r>
            <a:r>
              <a:rPr lang="en"/>
              <a:t>0.07</a:t>
            </a:r>
            <a:r>
              <a:rPr lang="en"/>
              <a:t> (1/15)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ne uči, pogađa nasumično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prelazak na drugačiji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Pristup i metodologija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Pripreme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model: ResNet-34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split: 70%-20%-10%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confidence </a:t>
            </a:r>
            <a:r>
              <a:rPr lang="en" sz="1600"/>
              <a:t>threshold</a:t>
            </a:r>
            <a:r>
              <a:rPr lang="en" sz="1600"/>
              <a:t>: 0.5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optimizer</a:t>
            </a:r>
            <a:r>
              <a:rPr lang="en" sz="1600"/>
              <a:t>: sgd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loss funkcija: Cross-Entropy Loss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2" name="Google Shape;122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Treniranje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50 epoha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batch size: 32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čuvanje metrika treninga nakon svake epohe </a:t>
            </a:r>
            <a:endParaRPr sz="1600"/>
          </a:p>
        </p:txBody>
      </p:sp>
      <p:sp>
        <p:nvSpPr>
          <p:cNvPr id="125" name="Google Shape;125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Evaluacija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preciznost nad test podacima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preciznost po klasama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confusion matrix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gradcam primeri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2" name="Google Shape;132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EMA model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4" name="Google Shape;134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5" name="Google Shape;135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" name="Google Shape;136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održava prosečne težine modela tokom treninga, dajući veću stabilnost i bolje generalizovanje smanjujući šum</a:t>
            </a:r>
            <a:endParaRPr sz="1100"/>
          </a:p>
        </p:txBody>
      </p:sp>
      <p:sp>
        <p:nvSpPr>
          <p:cNvPr descr="Background pointer shape in timeline graphic" id="138" name="Google Shape;138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OneCycleLR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0" name="Google Shape;140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1" name="Google Shape;141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dinamički menja learning rate tokom epohe: mali -&gt; veliki -&gt; mali </a:t>
            </a:r>
            <a:r>
              <a:rPr lang="en" sz="1200"/>
              <a:t>learning</a:t>
            </a:r>
            <a:r>
              <a:rPr lang="en" sz="1200"/>
              <a:t> rate</a:t>
            </a:r>
            <a:endParaRPr sz="1200"/>
          </a:p>
        </p:txBody>
      </p:sp>
      <p:sp>
        <p:nvSpPr>
          <p:cNvPr descr="Background pointer shape in timeline graphic" id="144" name="Google Shape;144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Weight decay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6" name="Google Shape;146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7" name="Google Shape;147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8" name="Google Shape;148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dodaje penal za velike težine u loss funkciji sprečavajući time </a:t>
            </a:r>
            <a:r>
              <a:rPr lang="en" sz="1200"/>
              <a:t>overfitting</a:t>
            </a:r>
            <a:endParaRPr sz="1200"/>
          </a:p>
        </p:txBody>
      </p:sp>
      <p:sp>
        <p:nvSpPr>
          <p:cNvPr descr="Background pointer shape in timeline graphic" id="150" name="Google Shape;150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Early stopping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3" name="Google Shape;153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prekida treniranje kada </a:t>
            </a:r>
            <a:r>
              <a:rPr lang="en" sz="1200"/>
              <a:t>validacioni</a:t>
            </a:r>
            <a:r>
              <a:rPr lang="en" sz="1200"/>
              <a:t> gubitak prestane da se poboljšava</a:t>
            </a:r>
            <a:endParaRPr sz="1200"/>
          </a:p>
        </p:txBody>
      </p:sp>
      <p:sp>
        <p:nvSpPr>
          <p:cNvPr descr="Background pointer shape in timeline graphic" id="156" name="Google Shape;156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Backbone Freezing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9" name="Google Shape;15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fiksira težine glavnog dela modela u početnim epohama -&gt; stabilniji start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Prikaz treniranja</a:t>
            </a:r>
            <a:endParaRPr/>
          </a:p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Menjanje</a:t>
            </a:r>
            <a:r>
              <a:rPr lang="en"/>
              <a:t> preciznosti sa kojom model predviđa tačnost </a:t>
            </a:r>
            <a:r>
              <a:rPr lang="en"/>
              <a:t>pripadnosti</a:t>
            </a:r>
            <a:r>
              <a:rPr lang="en"/>
              <a:t> klasa kroz epohe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950" y="1471300"/>
            <a:ext cx="4316851" cy="28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Rezultati evaluacije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najčećih mešanja: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Galimus -&gt; Comsonatus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Korintosaurus -&gt; Spinosaurus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Velociraptor -&gt; Tiranosatus Rex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Velociraptor -&gt; Spinosaurus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Velociraptor -&gt; Parasaurolofus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949388"/>
            <a:ext cx="4371948" cy="390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Tačnost modela nad test podacima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ostvarena ciljana tačnost modela (0.8)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prikazana tačnost modela po klasama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najniža tačnost: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Gallimimus</a:t>
            </a:r>
            <a:r>
              <a:rPr lang="en"/>
              <a:t> (0.6)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najviša tačnost: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Spinosaurus (1.0)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Microceratus (1.0)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995" y="1337770"/>
            <a:ext cx="4219350" cy="31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