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46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2D08D-62DD-4A1E-B112-1FE5B8141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7" b="15783"/>
          <a:stretch/>
        </p:blipFill>
        <p:spPr>
          <a:xfrm>
            <a:off x="-382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88C20-9EBA-4FF4-9B34-6B8EE93C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22" y="5181138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en-US" dirty="0"/>
              <a:t>pdf scraping for army national guard state and service award identification and eligibility</a:t>
            </a:r>
            <a:br>
              <a:rPr lang="en-US" dirty="0"/>
            </a:br>
            <a:br>
              <a:rPr lang="en-US" dirty="0"/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FF1CD-7E1B-466A-85F5-250AB65E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7" y="5051815"/>
            <a:ext cx="10965142" cy="4474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Syracuse university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IST 652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Valerie M. Jones</a:t>
            </a:r>
          </a:p>
        </p:txBody>
      </p:sp>
    </p:spTree>
    <p:extLst>
      <p:ext uri="{BB962C8B-B14F-4D97-AF65-F5344CB8AC3E}">
        <p14:creationId xmlns:p14="http://schemas.microsoft.com/office/powerpoint/2010/main" val="99156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F07C-343F-47C9-AC01-9B6C6ACDB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A41F2-B912-4013-ACA1-212157847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State and service award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2ADCC-6FF4-4A6C-A821-28846A031AC4}"/>
              </a:ext>
            </a:extLst>
          </p:cNvPr>
          <p:cNvSpPr txBox="1"/>
          <p:nvPr/>
        </p:nvSpPr>
        <p:spPr>
          <a:xfrm>
            <a:off x="781235" y="3355759"/>
            <a:ext cx="10724225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Soldiers throughout the Army National Guard are eligible for various State and Service Awards throughout their career.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Eligibility  for these awards is determined  by their Pay Entry Base Date (PEBD)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data is located in various Army Information Management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 time Company Leadership can access this information by reviewing the individual Service Member’s Retirement Points Accounting Management (RPAM) Statement</a:t>
            </a:r>
          </a:p>
        </p:txBody>
      </p:sp>
    </p:spTree>
    <p:extLst>
      <p:ext uri="{BB962C8B-B14F-4D97-AF65-F5344CB8AC3E}">
        <p14:creationId xmlns:p14="http://schemas.microsoft.com/office/powerpoint/2010/main" val="253798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6B-4AAE-4EF1-84E9-E3DD6E0F8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ADDD2-0FB9-453A-80B5-57720F132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A shrinking fulltime work 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14A16-58B3-4D98-A80C-7C126586450B}"/>
              </a:ext>
            </a:extLst>
          </p:cNvPr>
          <p:cNvSpPr txBox="1"/>
          <p:nvPr/>
        </p:nvSpPr>
        <p:spPr>
          <a:xfrm>
            <a:off x="581191" y="3204839"/>
            <a:ext cx="1114621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six months, there has been a 40 percent increase in fulltime Soldier attrition rates within the Battalion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of these individuals held critical readiness positions within the Battalion and it has created a major backlog in Soldier Award actions and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Part-time Company leadership have been tasked to assist limited fulltime staff in diminishing the award backlogs.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Army databases storing PEBDs cannot be accessed by part time Company leadership responsible in identifying eligible Soldiers.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8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6B-4AAE-4EF1-84E9-E3DD6E0F8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ADDD2-0FB9-453A-80B5-57720F132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Automation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14A16-58B3-4D98-A80C-7C126586450B}"/>
              </a:ext>
            </a:extLst>
          </p:cNvPr>
          <p:cNvSpPr txBox="1"/>
          <p:nvPr/>
        </p:nvSpPr>
        <p:spPr>
          <a:xfrm>
            <a:off x="581191" y="3204839"/>
            <a:ext cx="1114621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Mitigate the risk of human error and delay for State and Service awards for Army National Guard Soldiers by creating a program that identifies specific service codes and attributing effective dates, moving each to a CSV file. The types of analysis this program would provide: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 a by name Roster of SMs and Pay Entry Base Dates.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 eligibility of initial and subsequent State Medals and accoutrements.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 Number of Soldiers eligible for Twenty-Year letters and Medals.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 the number of Soldiers eligible for initial and subsequent Army reserve Component Achievement Ribbons and accoutrements.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0D01-9B04-42E9-AC0A-A0E47A08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05" y="591248"/>
            <a:ext cx="10993549" cy="1475013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709B-1C01-4322-A4B8-8F4039E96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771" y="2023034"/>
            <a:ext cx="10993546" cy="59032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Isolate the codes in </a:t>
            </a:r>
            <a:r>
              <a:rPr lang="en-US" dirty="0" err="1">
                <a:solidFill>
                  <a:srgbClr val="0070C0"/>
                </a:solidFill>
              </a:rPr>
              <a:t>Rpam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B562F-D752-4D73-9E33-18C40D82B9F3}"/>
              </a:ext>
            </a:extLst>
          </p:cNvPr>
          <p:cNvSpPr txBox="1"/>
          <p:nvPr/>
        </p:nvSpPr>
        <p:spPr>
          <a:xfrm>
            <a:off x="648070" y="3160450"/>
            <a:ext cx="10795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program to scrape RPAM PDF file to identify certain codes of Soldiers that indicate when they joined the National Guard (B1 codes).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Scrape the SM name, last four of SSN and corresponding ‘Begin Date’ of the B1 code and move to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columns in CSV file: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Four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Begin Date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ARCAM Eligibility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ARCAM Number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 Medal Eligibility</a:t>
            </a:r>
          </a:p>
          <a:p>
            <a:r>
              <a:rPr lang="en-US" dirty="0">
                <a:solidFill>
                  <a:schemeClr val="bg1"/>
                </a:solidFill>
              </a:rPr>
              <a:t>	State Medal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757E-023E-414E-AF14-83F5B26D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53" y="834553"/>
            <a:ext cx="8185442" cy="19323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B0A0-81DE-4B64-A3AB-D3B20C4242F8}"/>
              </a:ext>
            </a:extLst>
          </p:cNvPr>
          <p:cNvSpPr txBox="1"/>
          <p:nvPr/>
        </p:nvSpPr>
        <p:spPr>
          <a:xfrm>
            <a:off x="6522755" y="1328754"/>
            <a:ext cx="335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Extract of RPAM Statement</a:t>
            </a:r>
          </a:p>
        </p:txBody>
      </p:sp>
    </p:spTree>
    <p:extLst>
      <p:ext uri="{BB962C8B-B14F-4D97-AF65-F5344CB8AC3E}">
        <p14:creationId xmlns:p14="http://schemas.microsoft.com/office/powerpoint/2010/main" val="246180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B212-B337-4313-9361-DABF5718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90" y="48344"/>
            <a:ext cx="10993549" cy="1475013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0B1A-615A-407D-9738-78A077F9F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90" y="1479659"/>
            <a:ext cx="10993546" cy="59032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#Medium.com, </a:t>
            </a:r>
            <a:r>
              <a:rPr lang="en-US" dirty="0" err="1">
                <a:solidFill>
                  <a:srgbClr val="0070C0"/>
                </a:solidFill>
              </a:rPr>
              <a:t>stackoverflow</a:t>
            </a:r>
            <a:r>
              <a:rPr lang="en-US" dirty="0">
                <a:solidFill>
                  <a:srgbClr val="0070C0"/>
                </a:solidFill>
              </a:rPr>
              <a:t>, W3W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02E72-9F6F-413D-B4FD-7D33E025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2" y="2247534"/>
            <a:ext cx="3576752" cy="298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40510-5820-4709-ABE4-5744CAA8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76" y="2247534"/>
            <a:ext cx="3576752" cy="298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24ED7-C15C-4649-BCD0-344D19FB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30" y="2247534"/>
            <a:ext cx="3576752" cy="29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5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FE61-2122-4EB9-9DC1-ED51CD77C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C4904-3562-4E3C-9E1C-6F6C7DC83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Who’s Eligible and for what?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C764B-1427-442E-88F3-D276BA4ECDF0}"/>
              </a:ext>
            </a:extLst>
          </p:cNvPr>
          <p:cNvSpPr txBox="1"/>
          <p:nvPr/>
        </p:nvSpPr>
        <p:spPr>
          <a:xfrm>
            <a:off x="736847" y="3429000"/>
            <a:ext cx="10750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SMs can receive more than one award as their time in service increases.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creating the CSV file, the eligibility and award number fields would need to be calculated to populate the data within the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Eligibility would be a Boolean Expression after years between ‘Begin date’ and Current date are calculated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number of awards would be calculated from the PEBD Date based on the regulatory criterion for award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I.e. Certain State Awards are given every three years of good service.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91F9-14BA-4CE9-8C7E-96177F472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C238C-ECDB-4290-BB37-180B86BA5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E690-CD7D-4B82-95B5-6F7D47B2C52B}"/>
              </a:ext>
            </a:extLst>
          </p:cNvPr>
          <p:cNvSpPr txBox="1"/>
          <p:nvPr/>
        </p:nvSpPr>
        <p:spPr>
          <a:xfrm>
            <a:off x="581191" y="3062791"/>
            <a:ext cx="10993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Unfortunately I could not get the code to read the file correctly as there were several issues with how I configured my computer. Python does not work well with spaces in naming conventions. Much of this project was spent reconfiguring my administrator user folder.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next issue was getting the PDF to scrape the text properly. Since the data was not in a true table, the code would not tie the B1 code to the correct Begin date and therefore I could not calculate eligibility.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header information of the RPAM statement was required to create a user ID which could  not be found even by converting the PDF to a CSV.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am going to continue to work through this project as I feel it will be a good portfolio piece and a useful tool for company leadership.</a:t>
            </a:r>
          </a:p>
        </p:txBody>
      </p:sp>
    </p:spTree>
    <p:extLst>
      <p:ext uri="{BB962C8B-B14F-4D97-AF65-F5344CB8AC3E}">
        <p14:creationId xmlns:p14="http://schemas.microsoft.com/office/powerpoint/2010/main" val="455190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6E2E8"/>
      </a:lt2>
      <a:accent1>
        <a:srgbClr val="5EB52A"/>
      </a:accent1>
      <a:accent2>
        <a:srgbClr val="8EAC1C"/>
      </a:accent2>
      <a:accent3>
        <a:srgbClr val="BB9D2B"/>
      </a:accent3>
      <a:accent4>
        <a:srgbClr val="CB6121"/>
      </a:accent4>
      <a:accent5>
        <a:srgbClr val="DD333A"/>
      </a:accent5>
      <a:accent6>
        <a:srgbClr val="CB216F"/>
      </a:accent6>
      <a:hlink>
        <a:srgbClr val="C45E4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621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pdf scraping for army national guard state and service award identification and eligibility  </vt:lpstr>
      <vt:lpstr>Introduction</vt:lpstr>
      <vt:lpstr>Business problem</vt:lpstr>
      <vt:lpstr>Project Scope</vt:lpstr>
      <vt:lpstr>Concept</vt:lpstr>
      <vt:lpstr>Python Code</vt:lpstr>
      <vt:lpstr>Calculations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scraping for army national guard state and service award identification and eligibility</dc:title>
  <dc:creator>Valerie M Jones</dc:creator>
  <cp:lastModifiedBy>ValerieMJones</cp:lastModifiedBy>
  <cp:revision>14</cp:revision>
  <dcterms:created xsi:type="dcterms:W3CDTF">2020-03-23T21:09:27Z</dcterms:created>
  <dcterms:modified xsi:type="dcterms:W3CDTF">2020-03-31T04:20:34Z</dcterms:modified>
</cp:coreProperties>
</file>