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9"/>
  </p:notesMasterIdLst>
  <p:handoutMasterIdLst>
    <p:handoutMasterId r:id="rId20"/>
  </p:handoutMasterIdLst>
  <p:sldIdLst>
    <p:sldId id="394" r:id="rId2"/>
    <p:sldId id="476" r:id="rId3"/>
    <p:sldId id="508" r:id="rId4"/>
    <p:sldId id="535" r:id="rId5"/>
    <p:sldId id="479" r:id="rId6"/>
    <p:sldId id="536" r:id="rId7"/>
    <p:sldId id="554" r:id="rId8"/>
    <p:sldId id="483" r:id="rId9"/>
    <p:sldId id="550" r:id="rId10"/>
    <p:sldId id="415" r:id="rId11"/>
    <p:sldId id="543" r:id="rId12"/>
    <p:sldId id="594" r:id="rId13"/>
    <p:sldId id="595" r:id="rId14"/>
    <p:sldId id="494" r:id="rId15"/>
    <p:sldId id="401" r:id="rId16"/>
    <p:sldId id="405" r:id="rId17"/>
    <p:sldId id="4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0"/>
          </p14:sldIdLst>
        </p14:section>
        <p14:section name="Course Organization" id="{39D4978A-F081-4FDA-84F9-2C11BED80BA3}">
          <p14:sldIdLst>
            <p14:sldId id="415"/>
            <p14:sldId id="543"/>
            <p14:sldId id="594"/>
            <p14:sldId id="595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82" y="1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019/python-web-basics-september-20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Basics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9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15-Sept-2020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16-Dec-2020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15-Sept-20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01-Nov-2020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01-Nov-2020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Retake Exam: 16-Dec-2020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16-Dec-2020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48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01-Nov-2020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3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35666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https://softuni.bg/trainings/3019/python-web-basics-september-2020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3309283"/>
            <a:ext cx="935666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HTTP Requests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MVC architecture</a:t>
            </a:r>
          </a:p>
          <a:p>
            <a:pPr>
              <a:buClr>
                <a:schemeClr val="tx1"/>
              </a:buClr>
            </a:pPr>
            <a:r>
              <a:rPr lang="en-US" dirty="0"/>
              <a:t>Get familiar with the basic Web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SQL</a:t>
            </a:r>
          </a:p>
          <a:p>
            <a:pPr>
              <a:buClr>
                <a:schemeClr val="tx1"/>
              </a:buClr>
            </a:pPr>
            <a:r>
              <a:rPr lang="en-US" dirty="0"/>
              <a:t>Build servers</a:t>
            </a:r>
          </a:p>
          <a:p>
            <a:pPr>
              <a:buClr>
                <a:schemeClr val="tx1"/>
              </a:buClr>
            </a:pPr>
            <a:r>
              <a:rPr lang="en-US" dirty="0"/>
              <a:t>Build the foundations of Django web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Basics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Exam</a:t>
            </a:r>
            <a:r>
              <a:rPr lang="bg-BG" dirty="0"/>
              <a:t> – 4 </a:t>
            </a:r>
            <a:r>
              <a:rPr lang="en-US" dirty="0"/>
              <a:t>hours</a:t>
            </a:r>
            <a:endParaRPr lang="en-GB" dirty="0"/>
          </a:p>
          <a:p>
            <a:pPr lvl="1"/>
            <a:r>
              <a:rPr lang="en-GB" dirty="0"/>
              <a:t>1 practical problem - creating simple CRUD application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/>
              <a:t>Senior Full Stack Developer in SoftUni</a:t>
            </a:r>
            <a:endParaRPr lang="bg-BG" dirty="0"/>
          </a:p>
          <a:p>
            <a:r>
              <a:rPr lang="en-US" dirty="0"/>
              <a:t>10+ years in IT</a:t>
            </a:r>
            <a:endParaRPr lang="bg-BG" dirty="0"/>
          </a:p>
          <a:p>
            <a:pPr lvl="1"/>
            <a:r>
              <a:rPr lang="en-US" dirty="0"/>
              <a:t>8+ years of experience as a </a:t>
            </a:r>
          </a:p>
          <a:p>
            <a:pPr marL="930719" lvl="1" indent="0">
              <a:buNone/>
            </a:pPr>
            <a:r>
              <a:rPr lang="en-US" dirty="0"/>
              <a:t>Technical Trainer @ </a:t>
            </a:r>
            <a:r>
              <a:rPr lang="en-US" dirty="0" err="1"/>
              <a:t>Telerik</a:t>
            </a:r>
            <a:r>
              <a:rPr lang="en-US" dirty="0"/>
              <a:t> Academy</a:t>
            </a:r>
          </a:p>
          <a:p>
            <a:pPr lvl="1"/>
            <a:r>
              <a:rPr lang="en-US" dirty="0"/>
              <a:t>Front-end developer by heart</a:t>
            </a:r>
            <a:endParaRPr lang="bg-BG" dirty="0"/>
          </a:p>
          <a:p>
            <a:pPr lvl="2"/>
            <a:r>
              <a:rPr lang="en-US" dirty="0"/>
              <a:t>Software developer by need</a:t>
            </a:r>
          </a:p>
          <a:p>
            <a:r>
              <a:rPr lang="en-US" dirty="0"/>
              <a:t>Experience with all popular mobile platforms</a:t>
            </a:r>
            <a:endParaRPr lang="bg-BG" dirty="0"/>
          </a:p>
          <a:p>
            <a:pPr lvl="1"/>
            <a:r>
              <a:rPr lang="en-US" dirty="0"/>
              <a:t>Android, iOS, Windows</a:t>
            </a:r>
            <a:endParaRPr lang="bg-BG" dirty="0"/>
          </a:p>
          <a:p>
            <a:r>
              <a:rPr lang="nl-NL" dirty="0"/>
              <a:t>Fluent in Node.js, .NET, Angular, Java, C++</a:t>
            </a:r>
            <a:endParaRPr lang="bg-BG" dirty="0"/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7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2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3376</TotalTime>
  <Words>608</Words>
  <Application>Microsoft Office PowerPoint</Application>
  <PresentationFormat>Widescreen</PresentationFormat>
  <Paragraphs>120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1_SoftUni</vt:lpstr>
      <vt:lpstr>Python Web Basics</vt:lpstr>
      <vt:lpstr>Table of Contents</vt:lpstr>
      <vt:lpstr>Have a Question?</vt:lpstr>
      <vt:lpstr>Course Objectives</vt:lpstr>
      <vt:lpstr>Python Web Basics Objectives</vt:lpstr>
      <vt:lpstr>Practical Programming Exam</vt:lpstr>
      <vt:lpstr>Theoretical Exam</vt:lpstr>
      <vt:lpstr>The Team</vt:lpstr>
      <vt:lpstr>Doncho Minkov</vt:lpstr>
      <vt:lpstr>Course Organization</vt:lpstr>
      <vt:lpstr>Python Web Basics Course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30</cp:revision>
  <dcterms:created xsi:type="dcterms:W3CDTF">2018-05-23T13:08:44Z</dcterms:created>
  <dcterms:modified xsi:type="dcterms:W3CDTF">2020-09-11T13:18:47Z</dcterms:modified>
  <cp:category>Python Fundamentals Course @ SoftUni: https://softuni.bg/trainings/2442/python-fundamentals-september-2019</cp:category>
</cp:coreProperties>
</file>