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402" r:id="rId3"/>
    <p:sldId id="403" r:id="rId4"/>
    <p:sldId id="443" r:id="rId5"/>
    <p:sldId id="516" r:id="rId6"/>
    <p:sldId id="515" r:id="rId7"/>
    <p:sldId id="500" r:id="rId8"/>
    <p:sldId id="478" r:id="rId9"/>
    <p:sldId id="507" r:id="rId10"/>
    <p:sldId id="511" r:id="rId11"/>
    <p:sldId id="509" r:id="rId12"/>
    <p:sldId id="510" r:id="rId13"/>
    <p:sldId id="512" r:id="rId14"/>
    <p:sldId id="513" r:id="rId15"/>
    <p:sldId id="514" r:id="rId16"/>
    <p:sldId id="464" r:id="rId17"/>
    <p:sldId id="416" r:id="rId18"/>
    <p:sldId id="400" r:id="rId19"/>
    <p:sldId id="399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Common Filters" id="{7BE485F3-C450-4D03-9F1E-8B552408EB88}">
          <p14:sldIdLst>
            <p14:sldId id="516"/>
            <p14:sldId id="515"/>
          </p14:sldIdLst>
        </p14:section>
        <p14:section name="Types of Filters" id="{8F74F66B-F82E-4194-BF7F-E8502B6FBD36}">
          <p14:sldIdLst>
            <p14:sldId id="500"/>
            <p14:sldId id="478"/>
            <p14:sldId id="507"/>
            <p14:sldId id="511"/>
          </p14:sldIdLst>
        </p14:section>
        <p14:section name="Custom Filters" id="{B400390C-E24C-42B7-8BA5-8DB0D5EF2E99}">
          <p14:sldIdLst>
            <p14:sldId id="509"/>
            <p14:sldId id="510"/>
            <p14:sldId id="512"/>
            <p14:sldId id="513"/>
            <p14:sldId id="514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484" autoAdjust="0"/>
  </p:normalViewPr>
  <p:slideViewPr>
    <p:cSldViewPr>
      <p:cViewPr varScale="1">
        <p:scale>
          <a:sx n="89" d="100"/>
          <a:sy n="89" d="100"/>
        </p:scale>
        <p:origin x="466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2.jpe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asp-net-mvc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6300" y="540596"/>
            <a:ext cx="9739099" cy="1476352"/>
          </a:xfrm>
        </p:spPr>
        <p:txBody>
          <a:bodyPr>
            <a:normAutofit/>
          </a:bodyPr>
          <a:lstStyle/>
          <a:p>
            <a:r>
              <a:rPr lang="en-US" dirty="0"/>
              <a:t>ASP.NET Core </a:t>
            </a:r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03812" y="1994225"/>
            <a:ext cx="6561587" cy="758871"/>
          </a:xfrm>
        </p:spPr>
        <p:txBody>
          <a:bodyPr>
            <a:normAutofit/>
          </a:bodyPr>
          <a:lstStyle/>
          <a:p>
            <a:r>
              <a:rPr lang="en-US" dirty="0" smtClean="0"/>
              <a:t>Built-in &amp; Custom Filters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345" y="3833999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389067" y="3354301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MVC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Frameworks</a:t>
            </a:r>
          </a:p>
        </p:txBody>
      </p:sp>
      <p:pic>
        <p:nvPicPr>
          <p:cNvPr id="18" name="Picture 2" descr="C:\Users\Roy Jones Jr\Desktop\network-security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593" y="3429000"/>
            <a:ext cx="5408819" cy="304246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Filters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Your Own Filters</a:t>
            </a:r>
            <a:endParaRPr lang="en-US" dirty="0"/>
          </a:p>
        </p:txBody>
      </p:sp>
      <p:pic>
        <p:nvPicPr>
          <p:cNvPr id="11" name="Picture 2" descr="C:\Users\Roy Jones Jr\Desktop\datafil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74" y="1752600"/>
            <a:ext cx="5945276" cy="297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Attribute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IAuthorizationFilter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Implementing the interface gives us:</a:t>
            </a: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OnAuthorization</a:t>
            </a:r>
            <a:r>
              <a:rPr lang="en-US" dirty="0" smtClean="0"/>
              <a:t>(</a:t>
            </a:r>
            <a:r>
              <a:rPr lang="en-US" dirty="0" err="1" smtClean="0"/>
              <a:t>AuthorizationFilterContext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Filter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912813" y="2299229"/>
            <a:ext cx="103632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class </a:t>
            </a:r>
            <a:r>
              <a:rPr lang="en-US" sz="2800" dirty="0" err="1" smtClean="0"/>
              <a:t>MyHttpsOnlyAttribute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Attribute</a:t>
            </a:r>
            <a:r>
              <a:rPr lang="en-US" sz="2800" dirty="0"/>
              <a:t>, </a:t>
            </a:r>
            <a:endParaRPr lang="en-US" sz="2800" dirty="0" smtClean="0"/>
          </a:p>
          <a:p>
            <a:r>
              <a:rPr lang="en-US" sz="2800" dirty="0" smtClean="0"/>
              <a:t>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IAuthorizationFilter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{ … }</a:t>
            </a:r>
            <a:endParaRPr lang="en-US" sz="2800" dirty="0"/>
          </a:p>
        </p:txBody>
      </p:sp>
      <p:pic>
        <p:nvPicPr>
          <p:cNvPr id="11266" name="Picture 2" descr="C:\Users\Roy Jones Jr\Desktop\Apps-preferences-desktop-user-password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4210732"/>
            <a:ext cx="1961468" cy="19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5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 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ActionFilterAttribute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override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following methods</a:t>
            </a:r>
            <a:r>
              <a:rPr lang="en-US" dirty="0" smtClean="0"/>
              <a:t>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OnActionExecuting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(ActionExecutingContext)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OnActionExecuted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(ActionExecutedContext)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OnResultExecuting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(ResultExecutingContext)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OnResultExecuted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(ResultExecutedContext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  <a:p>
            <a:pPr lvl="1"/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Filter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912813" y="1891916"/>
            <a:ext cx="103632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class </a:t>
            </a:r>
            <a:r>
              <a:rPr lang="en-US" sz="2800" dirty="0" err="1" smtClean="0"/>
              <a:t>LogAttribute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ActionFilterAttribute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/>
              <a:t>{ … }</a:t>
            </a:r>
          </a:p>
        </p:txBody>
      </p:sp>
      <p:pic>
        <p:nvPicPr>
          <p:cNvPr id="9218" name="Picture 2" descr="C:\Users\Roy Jones Jr\Desktop\Images\document_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195">
            <a:off x="10377504" y="4121617"/>
            <a:ext cx="1456225" cy="145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5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ResultFilterAttribute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override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following methods:</a:t>
            </a: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OnResultExecuting</a:t>
            </a:r>
            <a:r>
              <a:rPr lang="en-US" dirty="0" smtClean="0"/>
              <a:t>(</a:t>
            </a:r>
            <a:r>
              <a:rPr lang="en-US" dirty="0" err="1" smtClean="0"/>
              <a:t>ResultExecutingContext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OnResultExecuted</a:t>
            </a:r>
            <a:r>
              <a:rPr lang="en-US" dirty="0" smtClean="0"/>
              <a:t>(</a:t>
            </a:r>
            <a:r>
              <a:rPr lang="en-US" dirty="0" err="1" smtClean="0"/>
              <a:t>ResultExecutedContext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912813" y="1968116"/>
            <a:ext cx="103632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class </a:t>
            </a:r>
            <a:r>
              <a:rPr lang="en-US" sz="2800" dirty="0" err="1"/>
              <a:t>ResultDetailsAttribute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dirty="0" smtClean="0"/>
              <a:t>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ResultFilterAttribute</a:t>
            </a:r>
            <a:endParaRPr lang="en-US" sz="2800" dirty="0"/>
          </a:p>
          <a:p>
            <a:r>
              <a:rPr lang="en-US" sz="2800" dirty="0"/>
              <a:t>{ … }</a:t>
            </a:r>
          </a:p>
        </p:txBody>
      </p:sp>
      <p:pic>
        <p:nvPicPr>
          <p:cNvPr id="5125" name="Picture 5" descr="C:\Users\Roy Jones Jr\Desktop\Images\Administrative_T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37338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1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Inherit 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ExceptionFilterAttribute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override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following methods:</a:t>
            </a: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OnException</a:t>
            </a:r>
            <a:r>
              <a:rPr lang="en-US" dirty="0" smtClean="0"/>
              <a:t>(</a:t>
            </a:r>
            <a:r>
              <a:rPr lang="en-US" dirty="0" err="1" smtClean="0"/>
              <a:t>ExceptionContext</a:t>
            </a:r>
            <a:r>
              <a:rPr lang="en-US" dirty="0" smtClean="0"/>
              <a:t>)</a:t>
            </a:r>
          </a:p>
          <a:p>
            <a:r>
              <a:rPr lang="en-US" dirty="0" err="1"/>
              <a:t>ExceptionContext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properties: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Exception</a:t>
            </a:r>
            <a:r>
              <a:rPr lang="en-US" dirty="0" smtClean="0"/>
              <a:t> - </a:t>
            </a:r>
            <a:r>
              <a:rPr lang="en-US" dirty="0"/>
              <a:t>Exception that was </a:t>
            </a:r>
            <a:r>
              <a:rPr lang="en-US" dirty="0" smtClean="0"/>
              <a:t>thrown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ExceptionDispatchInfo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/>
              <a:t>stack trace details</a:t>
            </a:r>
            <a:endParaRPr lang="en-US" dirty="0" smtClean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912813" y="1828800"/>
            <a:ext cx="103632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class </a:t>
            </a:r>
            <a:r>
              <a:rPr lang="en-US" sz="2800" dirty="0" err="1"/>
              <a:t>RangeExceptionAttribute</a:t>
            </a:r>
            <a:r>
              <a:rPr lang="en-US" sz="2800" dirty="0"/>
              <a:t> : 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ExceptionFilterAttribute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2800" dirty="0" smtClean="0"/>
              <a:t>{ … }</a:t>
            </a:r>
            <a:endParaRPr lang="en-US" sz="2800" dirty="0"/>
          </a:p>
        </p:txBody>
      </p:sp>
      <p:pic>
        <p:nvPicPr>
          <p:cNvPr id="6146" name="Picture 2" descr="C:\Users\Roy Jones Jr\Desktop\aler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4102478"/>
            <a:ext cx="1752146" cy="1460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4247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Roy Jones Jr\Desktop\Images\document_a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093" y="2438400"/>
            <a:ext cx="1544196" cy="154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Roy Jones Jr\Desktop\Images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10" y="340711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9180599" cy="557035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Filters</a:t>
            </a:r>
            <a:endParaRPr lang="en-US" dirty="0"/>
          </a:p>
          <a:p>
            <a:r>
              <a:rPr lang="en-US" dirty="0" smtClean="0"/>
              <a:t>Common Filters</a:t>
            </a:r>
          </a:p>
          <a:p>
            <a:r>
              <a:rPr lang="en-US" dirty="0" smtClean="0"/>
              <a:t>Filter Types</a:t>
            </a:r>
          </a:p>
          <a:p>
            <a:pPr lvl="1"/>
            <a:r>
              <a:rPr lang="en-US" dirty="0" smtClean="0"/>
              <a:t>Pre / Post Filters</a:t>
            </a:r>
            <a:endParaRPr lang="en-US" dirty="0"/>
          </a:p>
          <a:p>
            <a:pPr lvl="1"/>
            <a:r>
              <a:rPr lang="en-US" dirty="0" smtClean="0"/>
              <a:t>Context Data</a:t>
            </a:r>
            <a:endParaRPr lang="en-US" dirty="0"/>
          </a:p>
          <a:p>
            <a:r>
              <a:rPr lang="en-US" dirty="0" smtClean="0"/>
              <a:t>Custom Filters</a:t>
            </a:r>
            <a:endParaRPr lang="en-US" dirty="0"/>
          </a:p>
          <a:p>
            <a:pPr lvl="1"/>
            <a:r>
              <a:rPr lang="en-US" dirty="0"/>
              <a:t>Creating Authorization </a:t>
            </a:r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Creating Action Filter</a:t>
            </a:r>
          </a:p>
          <a:p>
            <a:pPr lvl="1"/>
            <a:r>
              <a:rPr lang="en-US" dirty="0" smtClean="0"/>
              <a:t>Creating Result Filter</a:t>
            </a:r>
          </a:p>
          <a:p>
            <a:pPr lvl="1"/>
            <a:r>
              <a:rPr lang="en-US" dirty="0" smtClean="0"/>
              <a:t>Creating Exception Filter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E73245D-7776-4EE2-B30B-2AA1BF9E97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2" y="2003075"/>
            <a:ext cx="2209800" cy="141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FE08E015-1750-49F2-92C4-DF80A331F1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2795201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MVC Frameworks 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https://softuni.bg/courses/asp-net-mvc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4" name="Slide Zoom 3">
            <a:hlinkClick r:id="rId3" action="ppaction://hlinksldjump"/>
            <a:extLst>
              <a:ext uri="{FF2B5EF4-FFF2-40B4-BE49-F238E27FC236}">
                <a16:creationId xmlns="" xmlns:a16="http://schemas.microsoft.com/office/drawing/2014/main" xmlns:mc="http://schemas.openxmlformats.org/markup-compatibility/2006" id="{E501619A-72AF-40D7-95B8-4004AF905086}"/>
              </a:ext>
            </a:extLst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296206"/>
            <a:ext cx="3825936" cy="2151038"/>
          </a:xfrm>
          <a:prstGeom prst="rect">
            <a:avLst/>
          </a:prstGeom>
          <a:ln w="3175">
            <a:solidFill>
              <a:prstClr val="ltGray"/>
            </a:solidFill>
          </a:ln>
        </p:spPr>
      </p:pic>
      <p:pic>
        <p:nvPicPr>
          <p:cNvPr id="10" name="Slide Zoom 9">
            <a:hlinkClick r:id="" action="ppaction://noaction"/>
            <a:extLst>
              <a:ext uri="{FF2B5EF4-FFF2-40B4-BE49-F238E27FC236}">
                <a16:creationId xmlns="" xmlns:a16="http://schemas.microsoft.com/office/drawing/2014/main" xmlns:mc="http://schemas.openxmlformats.org/markup-compatibility/2006" id="{CB681496-F925-4A99-B908-DB2F227FA015}"/>
              </a:ext>
            </a:extLst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3" y="1296206"/>
            <a:ext cx="3825934" cy="2151038"/>
          </a:xfrm>
          <a:prstGeom prst="rect">
            <a:avLst/>
          </a:prstGeom>
          <a:ln w="3175">
            <a:solidFill>
              <a:prstClr val="ltGray"/>
            </a:solidFill>
          </a:ln>
        </p:spPr>
      </p:pic>
      <p:pic>
        <p:nvPicPr>
          <p:cNvPr id="12" name="Slide Zoom 11">
            <a:hlinkClick r:id="" action="ppaction://noaction"/>
            <a:extLst>
              <a:ext uri="{FF2B5EF4-FFF2-40B4-BE49-F238E27FC236}">
                <a16:creationId xmlns="" xmlns:a16="http://schemas.microsoft.com/office/drawing/2014/main" xmlns:mc="http://schemas.openxmlformats.org/markup-compatibility/2006" id="{C271A420-75AF-40B9-A62E-42F8B8E5BC1E}"/>
              </a:ext>
            </a:extLst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4039406"/>
            <a:ext cx="3825936" cy="2151038"/>
          </a:xfrm>
          <a:prstGeom prst="rect">
            <a:avLst/>
          </a:prstGeom>
          <a:ln w="3175">
            <a:solidFill>
              <a:prstClr val="ltGray"/>
            </a:solidFill>
          </a:ln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Filters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Built-in Filters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7412" y="1497976"/>
            <a:ext cx="5334000" cy="330262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/>
              <a:t>Core includes three filters for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antiforgery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tokens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ValidateAntiForgeryToken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AutoValidateAntiforgeryToken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IgnoreAntiforgeryToken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Response </a:t>
            </a:r>
            <a:r>
              <a:rPr lang="en-US" dirty="0"/>
              <a:t>caching – </a:t>
            </a:r>
            <a:r>
              <a:rPr lang="en-US" dirty="0" err="1"/>
              <a:t>ResponseCacheAttribute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Filters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836612" y="4626561"/>
            <a:ext cx="10363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[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ResponseCache</a:t>
            </a:r>
            <a:r>
              <a:rPr lang="en-US" sz="2800" dirty="0"/>
              <a:t>(Duration = 60</a:t>
            </a:r>
            <a:r>
              <a:rPr lang="en-US" sz="2800" dirty="0" smtClean="0"/>
              <a:t>)]</a:t>
            </a:r>
            <a:endParaRPr lang="en-US" sz="2600" dirty="0"/>
          </a:p>
        </p:txBody>
      </p:sp>
      <p:pic>
        <p:nvPicPr>
          <p:cNvPr id="6" name="Picture 6" descr="C:\Users\Roy Jones Jr\Desktop\Image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20574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579812" y="5601997"/>
            <a:ext cx="2438400" cy="674608"/>
          </a:xfrm>
          <a:prstGeom prst="wedgeRoundRectCallout">
            <a:avLst>
              <a:gd name="adj1" fmla="val 59338"/>
              <a:gd name="adj2" fmla="val -1138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dirty="0" smtClean="0">
                <a:solidFill>
                  <a:srgbClr val="FFFFFF"/>
                </a:solidFill>
              </a:rPr>
              <a:t>60 </a:t>
            </a:r>
            <a:r>
              <a:rPr lang="en-US" sz="3400" dirty="0"/>
              <a:t>seconds</a:t>
            </a:r>
            <a:endParaRPr lang="bg-BG" sz="3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3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Types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Filters in ASP.NET CORE</a:t>
            </a:r>
            <a:endParaRPr lang="en-US" dirty="0"/>
          </a:p>
        </p:txBody>
      </p:sp>
      <p:pic>
        <p:nvPicPr>
          <p:cNvPr id="53" name="Picture 6" descr="C:\Users\Roy Jones Jr\Desktop\Images\filter-pipeline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996845"/>
            <a:ext cx="5334000" cy="395615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9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0207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Authorization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US" dirty="0"/>
              <a:t>: </a:t>
            </a:r>
            <a:r>
              <a:rPr lang="en-US" dirty="0" smtClean="0"/>
              <a:t>Implements </a:t>
            </a:r>
            <a:r>
              <a:rPr lang="en-US" dirty="0" err="1"/>
              <a:t>IAuthorizationFilter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Security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policy including user authorization.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Action Filters</a:t>
            </a:r>
            <a:r>
              <a:rPr lang="en-US" dirty="0" smtClean="0"/>
              <a:t>: Implements </a:t>
            </a:r>
            <a:r>
              <a:rPr lang="en-US" dirty="0" err="1" smtClean="0"/>
              <a:t>IActionFilter</a:t>
            </a:r>
            <a:endParaRPr lang="en-US" dirty="0" smtClean="0"/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Process </a:t>
            </a:r>
            <a:r>
              <a:rPr lang="en-US" sz="3200" dirty="0"/>
              <a:t>logic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or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action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method</a:t>
            </a:r>
            <a:endParaRPr lang="en-US" sz="3200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Result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US" dirty="0"/>
              <a:t>: Implements </a:t>
            </a:r>
            <a:r>
              <a:rPr lang="en-US" dirty="0" err="1" smtClean="0"/>
              <a:t>IResultFilter</a:t>
            </a:r>
            <a:endParaRPr lang="en-US" dirty="0" smtClean="0"/>
          </a:p>
          <a:p>
            <a:pPr lvl="1"/>
            <a:r>
              <a:rPr lang="en-US" dirty="0"/>
              <a:t>Process logic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result</a:t>
            </a:r>
            <a:r>
              <a:rPr lang="en-US" dirty="0" smtClean="0"/>
              <a:t> of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action method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Exception Filters</a:t>
            </a:r>
            <a:r>
              <a:rPr lang="en-US" dirty="0" smtClean="0"/>
              <a:t>: Implements </a:t>
            </a:r>
            <a:r>
              <a:rPr lang="en-US" dirty="0" err="1"/>
              <a:t>IExceptionFilter</a:t>
            </a:r>
            <a:endParaRPr lang="en-US" dirty="0"/>
          </a:p>
          <a:p>
            <a:pPr lvl="1"/>
            <a:r>
              <a:rPr lang="en-US" dirty="0" smtClean="0"/>
              <a:t>Handle </a:t>
            </a:r>
            <a:r>
              <a:rPr lang="en-US" dirty="0"/>
              <a:t>exceptions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Types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88815" y="1828801"/>
            <a:ext cx="9715597" cy="46096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None/>
            </a:pP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2" descr="C:\Users\Roy Jones Jr\Desktop\aler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54" y="4876800"/>
            <a:ext cx="14478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Roy Jones Jr\Desktop\Images\Administrative_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367" y="2014990"/>
            <a:ext cx="2118632" cy="211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02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Filters are provided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ActionDescriptor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/>
              <a:t>describes </a:t>
            </a:r>
            <a:r>
              <a:rPr lang="en-US" dirty="0" smtClean="0"/>
              <a:t>the action method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HttpContext</a:t>
            </a:r>
            <a:r>
              <a:rPr lang="en-US" dirty="0" smtClean="0"/>
              <a:t> - </a:t>
            </a:r>
            <a:r>
              <a:rPr lang="en-US" dirty="0"/>
              <a:t>details of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request</a:t>
            </a:r>
            <a:r>
              <a:rPr lang="en-US" dirty="0"/>
              <a:t> 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response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ModelState</a:t>
            </a:r>
            <a:r>
              <a:rPr lang="en-US" dirty="0"/>
              <a:t> - </a:t>
            </a:r>
            <a:r>
              <a:rPr lang="en-US" dirty="0" smtClean="0"/>
              <a:t>state of HTTP Request values including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validation</a:t>
            </a:r>
            <a:r>
              <a:rPr lang="en-US" dirty="0" smtClean="0"/>
              <a:t> </a:t>
            </a:r>
            <a:r>
              <a:rPr lang="en-US" dirty="0"/>
              <a:t>information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RouteData</a:t>
            </a:r>
            <a:r>
              <a:rPr lang="en-US" dirty="0" smtClean="0"/>
              <a:t> - </a:t>
            </a:r>
            <a:r>
              <a:rPr lang="en-US" dirty="0"/>
              <a:t>the way that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US" dirty="0" smtClean="0"/>
              <a:t> system </a:t>
            </a:r>
            <a:r>
              <a:rPr lang="en-US" dirty="0"/>
              <a:t>has processed the request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US" dirty="0" smtClean="0"/>
              <a:t> - </a:t>
            </a:r>
            <a:r>
              <a:rPr lang="en-US" dirty="0"/>
              <a:t>list of filters that have been applied to the 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</a:t>
            </a:r>
            <a:r>
              <a:rPr lang="en-US" dirty="0"/>
              <a:t>Data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88815" y="1828801"/>
            <a:ext cx="9715597" cy="46096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None/>
            </a:pP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1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02079"/>
          </a:xfrm>
        </p:spPr>
        <p:txBody>
          <a:bodyPr>
            <a:normAutofit/>
          </a:bodyPr>
          <a:lstStyle/>
          <a:p>
            <a:r>
              <a:rPr lang="en-US" dirty="0"/>
              <a:t>Registering Global Filters in the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Startup.cs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Filters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88815" y="1828801"/>
            <a:ext cx="9715597" cy="46096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None/>
            </a:pP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912813" y="2049793"/>
            <a:ext cx="103632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void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ConfigureServices</a:t>
            </a:r>
            <a:r>
              <a:rPr lang="en-US" sz="2800" dirty="0"/>
              <a:t>(</a:t>
            </a:r>
            <a:r>
              <a:rPr lang="en-US" sz="2800" dirty="0" err="1"/>
              <a:t>IServiceCollection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  </a:t>
            </a:r>
            <a:r>
              <a:rPr lang="en-US" sz="2800" dirty="0"/>
              <a:t>services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services.AddMvc</a:t>
            </a:r>
            <a:r>
              <a:rPr lang="en-US" sz="2800" dirty="0"/>
              <a:t>(options =&gt; </a:t>
            </a:r>
          </a:p>
          <a:p>
            <a:r>
              <a:rPr lang="en-US" sz="2800" dirty="0" smtClean="0"/>
              <a:t>  {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err="1"/>
              <a:t>options.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Filters.Add</a:t>
            </a:r>
            <a:r>
              <a:rPr lang="en-US" sz="2800" dirty="0"/>
              <a:t>(new </a:t>
            </a:r>
            <a:r>
              <a:rPr lang="en-US" sz="2800" dirty="0" err="1"/>
              <a:t>GlobalFilterName</a:t>
            </a:r>
            <a:r>
              <a:rPr lang="en-US" sz="2800" dirty="0" smtClean="0"/>
              <a:t>());</a:t>
            </a:r>
            <a:endParaRPr lang="en-US" sz="2800" dirty="0">
              <a:latin typeface="+mj-lt"/>
            </a:endParaRPr>
          </a:p>
          <a:p>
            <a:r>
              <a:rPr lang="en-US" sz="2800" dirty="0"/>
              <a:t>    </a:t>
            </a:r>
            <a:r>
              <a:rPr lang="en-US" sz="2800" dirty="0" err="1"/>
              <a:t>options.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Filters.Add</a:t>
            </a:r>
            <a:r>
              <a:rPr lang="en-US" sz="2800" dirty="0"/>
              <a:t>(</a:t>
            </a:r>
            <a:r>
              <a:rPr lang="en-US" sz="2800" dirty="0" err="1"/>
              <a:t>typeof</a:t>
            </a:r>
            <a:r>
              <a:rPr lang="en-US" sz="2800" dirty="0"/>
              <a:t>(</a:t>
            </a:r>
            <a:r>
              <a:rPr lang="en-US" sz="2800" dirty="0" err="1"/>
              <a:t>SimpleFilter</a:t>
            </a:r>
            <a:r>
              <a:rPr lang="en-US" sz="2800" dirty="0"/>
              <a:t>)); </a:t>
            </a:r>
          </a:p>
          <a:p>
            <a:r>
              <a:rPr lang="en-US" sz="2800" dirty="0" smtClean="0"/>
              <a:t>  });</a:t>
            </a:r>
          </a:p>
          <a:p>
            <a:r>
              <a:rPr lang="en-US" sz="2800" dirty="0" smtClean="0"/>
              <a:t>}</a:t>
            </a:r>
            <a:endParaRPr lang="en-US" sz="2600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049876" y="3334964"/>
            <a:ext cx="2438400" cy="674608"/>
          </a:xfrm>
          <a:prstGeom prst="wedgeRoundRectCallout">
            <a:avLst>
              <a:gd name="adj1" fmla="val -111862"/>
              <a:gd name="adj2" fmla="val 83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049876" y="5501222"/>
            <a:ext cx="2438400" cy="674608"/>
          </a:xfrm>
          <a:prstGeom prst="wedgeRoundRectCallout">
            <a:avLst>
              <a:gd name="adj1" fmla="val -109709"/>
              <a:gd name="adj2" fmla="val -880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By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2497</TotalTime>
  <Words>503</Words>
  <Application>Microsoft Office PowerPoint</Application>
  <PresentationFormat>Custom</PresentationFormat>
  <Paragraphs>149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ASP.NET Core Filters</vt:lpstr>
      <vt:lpstr>Table of Contents</vt:lpstr>
      <vt:lpstr>Questions</vt:lpstr>
      <vt:lpstr>Common Filters</vt:lpstr>
      <vt:lpstr>Common Filters</vt:lpstr>
      <vt:lpstr>Filter Types</vt:lpstr>
      <vt:lpstr>Filter Types</vt:lpstr>
      <vt:lpstr>Context Data</vt:lpstr>
      <vt:lpstr>Global Filters</vt:lpstr>
      <vt:lpstr>Custom Filters</vt:lpstr>
      <vt:lpstr>Authorization Filter</vt:lpstr>
      <vt:lpstr>Action Filter</vt:lpstr>
      <vt:lpstr>Result Filter</vt:lpstr>
      <vt:lpstr>Exception Filter</vt:lpstr>
      <vt:lpstr>Summary</vt:lpstr>
      <vt:lpstr>C# MVC Frameworks – Course Overview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Advanced – ASP.NET CORE - FILTERS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Trainer</cp:lastModifiedBy>
  <cp:revision>440</cp:revision>
  <dcterms:created xsi:type="dcterms:W3CDTF">2014-01-02T17:00:34Z</dcterms:created>
  <dcterms:modified xsi:type="dcterms:W3CDTF">2017-11-13T18:03:13Z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