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459" r:id="rId3"/>
    <p:sldId id="411" r:id="rId4"/>
    <p:sldId id="460" r:id="rId5"/>
    <p:sldId id="412" r:id="rId6"/>
    <p:sldId id="413" r:id="rId7"/>
    <p:sldId id="472" r:id="rId8"/>
    <p:sldId id="473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68" r:id="rId17"/>
    <p:sldId id="469" r:id="rId18"/>
    <p:sldId id="470" r:id="rId19"/>
    <p:sldId id="471" r:id="rId20"/>
    <p:sldId id="454" r:id="rId21"/>
    <p:sldId id="455" r:id="rId22"/>
    <p:sldId id="456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Why Angular?" id="{4C6CD7CE-4C5C-4256-BE95-6EC46516E444}">
          <p14:sldIdLst>
            <p14:sldId id="412"/>
            <p14:sldId id="413"/>
            <p14:sldId id="472"/>
          </p14:sldIdLst>
        </p14:section>
        <p14:section name="Introduction to TypeScript" id="{2A66BF89-E444-4ACD-B9D1-FE1B5069345D}">
          <p14:sldIdLst>
            <p14:sldId id="473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Installation" id="{67B5A701-8FDE-4946-8EE6-6400DC3376B7}">
          <p14:sldIdLst>
            <p14:sldId id="468"/>
            <p14:sldId id="469"/>
            <p14:sldId id="470"/>
          </p14:sldIdLst>
        </p14:section>
        <p14:section name="Hello World Application" id="{6734BDA6-F475-4D60-A1DB-0971C84637D7}">
          <p14:sldIdLst>
            <p14:sldId id="471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angular-2-fundamentals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63571" y="754145"/>
            <a:ext cx="995405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r>
              <a:rPr lang="en-US" dirty="0" smtClean="0"/>
              <a:t> &amp; Angular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Why Angular &amp; How To Get Started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 </a:t>
            </a: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0248" y="30533"/>
            <a:ext cx="9577597" cy="1110780"/>
          </a:xfrm>
        </p:spPr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err="1"/>
              <a:t>TypeScript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Adding types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1537675"/>
            <a:ext cx="959961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Greeter(greeting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string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this.greeting = greeting;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Greeter.prototype.greet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"Hello, " + this.greeting;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greeter = new Greeter("world");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greeting = greeter.greet();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</a:t>
            </a:r>
          </a:p>
        </p:txBody>
      </p:sp>
    </p:spTree>
    <p:extLst>
      <p:ext uri="{BB962C8B-B14F-4D97-AF65-F5344CB8AC3E}">
        <p14:creationId xmlns:p14="http://schemas.microsoft.com/office/powerpoint/2010/main" val="6754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err="1"/>
              <a:t>TypeScript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Adding classes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8307" y="1378824"/>
            <a:ext cx="959961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greeting: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 (greeting: string)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this.greeting = greeting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greet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'Hello, ' + this.greeting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greeter = new Greeter('world')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greeting = greeter.greet()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</a:t>
            </a:r>
          </a:p>
        </p:txBody>
      </p:sp>
    </p:spTree>
    <p:extLst>
      <p:ext uri="{BB962C8B-B14F-4D97-AF65-F5344CB8AC3E}">
        <p14:creationId xmlns:p14="http://schemas.microsoft.com/office/powerpoint/2010/main" val="22078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err="1"/>
              <a:t>TypeScript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Adding interfaces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8307" y="1378824"/>
            <a:ext cx="959961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Person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firstName: string,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lastname: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sayHello (person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Person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'Hello from ' + person.firstName + ' ' + person.lastname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hello = sayHello(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firstName: 'Ivaylo',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lastname: 'Kenov'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console.log(hello)</a:t>
            </a:r>
          </a:p>
        </p:txBody>
      </p:sp>
    </p:spTree>
    <p:extLst>
      <p:ext uri="{BB962C8B-B14F-4D97-AF65-F5344CB8AC3E}">
        <p14:creationId xmlns:p14="http://schemas.microsoft.com/office/powerpoint/2010/main" val="22013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err="1"/>
              <a:t>TypeScript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Adding unions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3212" y="1371600"/>
            <a:ext cx="9599611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nameOrNameArray =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| string[]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sayHello (name: nameOrNameArray)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(typeof name === 'string')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console.log(name.join(' '));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sayHello(['Ivaylo', 'Kenov'])</a:t>
            </a:r>
          </a:p>
        </p:txBody>
      </p:sp>
    </p:spTree>
    <p:extLst>
      <p:ext uri="{BB962C8B-B14F-4D97-AF65-F5344CB8AC3E}">
        <p14:creationId xmlns:p14="http://schemas.microsoft.com/office/powerpoint/2010/main" val="30021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err="1"/>
              <a:t>TypeScript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Other features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sz="2400" dirty="0" smtClean="0"/>
              <a:t> modifiers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readonly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modifier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</a:t>
            </a:r>
            <a:r>
              <a:rPr lang="en-US" sz="2400" dirty="0" smtClean="0"/>
              <a:t>for properties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tatic </a:t>
            </a:r>
            <a:r>
              <a:rPr lang="en-US" sz="2400" dirty="0" smtClean="0"/>
              <a:t>methods and properties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abstract </a:t>
            </a:r>
            <a:r>
              <a:rPr lang="en-US" sz="2400" dirty="0" smtClean="0"/>
              <a:t>classes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enum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data type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and </a:t>
            </a:r>
            <a:r>
              <a:rPr lang="en-US" sz="2400" dirty="0"/>
              <a:t>many more here: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www.typescriptlang.org/docs/handbook/basic-types.html</a:t>
            </a:r>
            <a:r>
              <a:rPr lang="en-US" sz="2400" dirty="0" smtClean="0"/>
              <a:t> 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451518"/>
            <a:ext cx="8686800" cy="820600"/>
          </a:xfrm>
        </p:spPr>
        <p:txBody>
          <a:bodyPr/>
          <a:lstStyle/>
          <a:p>
            <a:r>
              <a:rPr lang="en-US" dirty="0" smtClean="0"/>
              <a:t>Let's Install It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352800"/>
            <a:ext cx="8229600" cy="719034"/>
          </a:xfrm>
        </p:spPr>
        <p:txBody>
          <a:bodyPr/>
          <a:lstStyle/>
          <a:p>
            <a:r>
              <a:rPr lang="en-US" dirty="0" smtClean="0"/>
              <a:t>It's very simple actually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Creating A New App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Pretty easy actually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Install globally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angular/cli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Use it like this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smtClean="0"/>
              <a:t>These commands will start a dev server on port 4200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To make production build just run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More here: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github.com/angular/angular-cli/wiki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707" y="1819984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9400" y="2618941"/>
            <a:ext cx="959961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 new 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cd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 serve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9399" y="4915618"/>
            <a:ext cx="959961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 build --prod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 serve --prod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About The IDE?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53353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We will use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 Studio Code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But you may use whichever IDE you prefer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You don't need to install anything specifically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It supports 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TypeScript</a:t>
            </a:r>
            <a:r>
              <a:rPr lang="en-US" sz="2600" dirty="0" smtClean="0"/>
              <a:t> out of the box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By using the Angular CLI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You do not need to use a linter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You do not need install any specific plugin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Everything is included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451518"/>
            <a:ext cx="8686800" cy="820600"/>
          </a:xfrm>
        </p:spPr>
        <p:txBody>
          <a:bodyPr/>
          <a:lstStyle/>
          <a:p>
            <a:r>
              <a:rPr lang="en-US" dirty="0" smtClean="0"/>
              <a:t>Let's Hack Some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352800"/>
            <a:ext cx="8229600" cy="719034"/>
          </a:xfrm>
        </p:spPr>
        <p:txBody>
          <a:bodyPr/>
          <a:lstStyle/>
          <a:p>
            <a:r>
              <a:rPr lang="en-US" dirty="0" smtClean="0"/>
              <a:t>A simple Hello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https://softuni.bg/courses/angular-2-fundamentals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Angular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</a:p>
          <a:p>
            <a:pPr lvl="1"/>
            <a:r>
              <a:rPr lang="en-US" dirty="0" smtClean="0"/>
              <a:t>Why Angular is better than the others</a:t>
            </a:r>
          </a:p>
          <a:p>
            <a:r>
              <a:rPr lang="en-US" dirty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A simple process to get started</a:t>
            </a:r>
          </a:p>
          <a:p>
            <a:r>
              <a:rPr lang="en-US" dirty="0" smtClean="0"/>
              <a:t>Building our first application</a:t>
            </a:r>
          </a:p>
          <a:p>
            <a:pPr lvl="1"/>
            <a:r>
              <a:rPr lang="en-US" dirty="0" smtClean="0"/>
              <a:t>The usual Hello World app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Why Angular?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What The Fuzz Is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A</a:t>
            </a:r>
            <a:r>
              <a:rPr lang="en-US" dirty="0" smtClean="0"/>
              <a:t>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Angular 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Modern codebase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Component-based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</a:t>
            </a:r>
            <a:r>
              <a:rPr lang="en-US" dirty="0" err="1" smtClean="0"/>
              <a:t>TypeScript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IDE friendly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oriented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Reasons to use Angular: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Solid community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Backed by Google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MVC pattern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flexibility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Dependency injection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Saves a lot of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Effective data 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85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451518"/>
            <a:ext cx="8686800" cy="8206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352800"/>
            <a:ext cx="8229600" cy="719034"/>
          </a:xfrm>
        </p:spPr>
        <p:txBody>
          <a:bodyPr/>
          <a:lstStyle/>
          <a:p>
            <a:r>
              <a:rPr lang="en-US" dirty="0" smtClean="0"/>
              <a:t>A JavaScript superset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err="1"/>
              <a:t>TypeScript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Install globally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TypeScript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/>
              <a:t>Open your IDE (Visual Studio Code understands TS)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Create your first ".</a:t>
            </a:r>
            <a:r>
              <a:rPr lang="en-US" sz="2800" dirty="0" err="1" smtClean="0"/>
              <a:t>ts</a:t>
            </a:r>
            <a:r>
              <a:rPr lang="en-US" sz="2800" dirty="0" smtClean="0"/>
              <a:t>" file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Write some </a:t>
            </a:r>
            <a:r>
              <a:rPr lang="en-US" sz="2800" dirty="0" err="1" smtClean="0"/>
              <a:t>TypeScript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Run the compiler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You have JavaScript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1537675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-g 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1" y="44196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tsc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myfile.ts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err="1"/>
              <a:t>TypeScript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Lets start with simple JavaScript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1537675"/>
            <a:ext cx="959961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Greeter(greeting)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this.greeting = greeting;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Greeter.prototype.greet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"Hello, " + this.greeting;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greeter = new Greeter("world");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greeting = greeter.greet();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</a:t>
            </a:r>
          </a:p>
        </p:txBody>
      </p:sp>
    </p:spTree>
    <p:extLst>
      <p:ext uri="{BB962C8B-B14F-4D97-AF65-F5344CB8AC3E}">
        <p14:creationId xmlns:p14="http://schemas.microsoft.com/office/powerpoint/2010/main" val="40133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742</Words>
  <Application>Microsoft Office PowerPoint</Application>
  <PresentationFormat>Custom</PresentationFormat>
  <Paragraphs>210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Introduction to TypeScript &amp; Angular</vt:lpstr>
      <vt:lpstr>Table of Contents</vt:lpstr>
      <vt:lpstr>Have a Question?</vt:lpstr>
      <vt:lpstr>Why Angular?</vt:lpstr>
      <vt:lpstr>Why Angular?</vt:lpstr>
      <vt:lpstr>Why Angular?</vt:lpstr>
      <vt:lpstr>Introduction To TypeScript</vt:lpstr>
      <vt:lpstr>Introduction To TypeScript</vt:lpstr>
      <vt:lpstr>Introduction To TypeScript</vt:lpstr>
      <vt:lpstr>Introduction To TypeScript</vt:lpstr>
      <vt:lpstr>Introduction To TypeScript</vt:lpstr>
      <vt:lpstr>Introduction To TypeScript</vt:lpstr>
      <vt:lpstr>Introduction To TypeScript</vt:lpstr>
      <vt:lpstr>Introduction To TypeScript</vt:lpstr>
      <vt:lpstr>Let's Install It</vt:lpstr>
      <vt:lpstr>Creating A New App</vt:lpstr>
      <vt:lpstr>What About The IDE?</vt:lpstr>
      <vt:lpstr>Let's Hack Some Code</vt:lpstr>
      <vt:lpstr>JavaScript Web – Angular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2017-07-17T21:47:25Z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