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459" r:id="rId3"/>
    <p:sldId id="411" r:id="rId4"/>
    <p:sldId id="460" r:id="rId5"/>
    <p:sldId id="412" r:id="rId6"/>
    <p:sldId id="413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3" r:id="rId18"/>
    <p:sldId id="492" r:id="rId19"/>
    <p:sldId id="494" r:id="rId20"/>
    <p:sldId id="495" r:id="rId21"/>
    <p:sldId id="496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454" r:id="rId34"/>
    <p:sldId id="455" r:id="rId35"/>
    <p:sldId id="456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459"/>
            <p14:sldId id="411"/>
            <p14:sldId id="460"/>
          </p14:sldIdLst>
        </p14:section>
        <p14:section name="The Idea Behind Components" id="{4C6CD7CE-4C5C-4256-BE95-6EC46516E444}">
          <p14:sldIdLst>
            <p14:sldId id="412"/>
            <p14:sldId id="413"/>
            <p14:sldId id="482"/>
          </p14:sldIdLst>
        </p14:section>
        <p14:section name="Creating Components" id="{E9CD94B7-038E-4B74-820D-E7D245393716}">
          <p14:sldIdLst>
            <p14:sldId id="483"/>
            <p14:sldId id="484"/>
            <p14:sldId id="485"/>
          </p14:sldIdLst>
        </p14:section>
        <p14:section name="Templates &amp; Data Bindings" id="{5E6868D1-15C3-468C-A48D-9D5BB8CECB73}">
          <p14:sldIdLst>
            <p14:sldId id="486"/>
            <p14:sldId id="487"/>
            <p14:sldId id="488"/>
            <p14:sldId id="489"/>
            <p14:sldId id="490"/>
            <p14:sldId id="491"/>
            <p14:sldId id="493"/>
            <p14:sldId id="492"/>
            <p14:sldId id="494"/>
            <p14:sldId id="495"/>
            <p14:sldId id="496"/>
            <p14:sldId id="497"/>
            <p14:sldId id="498"/>
            <p14:sldId id="499"/>
          </p14:sldIdLst>
        </p14:section>
        <p14:section name="Lifecycle Hooks" id="{01041C15-7BE6-4A29-AB4B-8266751A7DB1}">
          <p14:sldIdLst>
            <p14:sldId id="500"/>
            <p14:sldId id="501"/>
            <p14:sldId id="502"/>
          </p14:sldIdLst>
        </p14:section>
        <p14:section name="Component Interaction" id="{09675AA4-0D85-4D29-BAF9-A00F77E6CA0E}">
          <p14:sldIdLst>
            <p14:sldId id="503"/>
            <p14:sldId id="504"/>
            <p14:sldId id="505"/>
            <p14:sldId id="506"/>
            <p14:sldId id="507"/>
          </p14:sldIdLst>
        </p14:section>
        <p14:section name="Summary" id="{1888D697-2B49-43A6-BDC2-719250E583B8}">
          <p14:sldIdLst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85" d="100"/>
          <a:sy n="85" d="100"/>
        </p:scale>
        <p:origin x="346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8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angular-2-fundamentals" TargetMode="External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://www.indeavr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anima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63571" y="754145"/>
            <a:ext cx="9954051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Components &amp; Markup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778736"/>
          </a:xfrm>
        </p:spPr>
        <p:txBody>
          <a:bodyPr>
            <a:normAutofit/>
          </a:bodyPr>
          <a:lstStyle/>
          <a:p>
            <a:r>
              <a:rPr lang="en-US" dirty="0" smtClean="0"/>
              <a:t>The building blocks of Angular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Angular 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41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4812" y="2348097"/>
            <a:ext cx="8686800" cy="820600"/>
          </a:xfrm>
        </p:spPr>
        <p:txBody>
          <a:bodyPr/>
          <a:lstStyle/>
          <a:p>
            <a:r>
              <a:rPr lang="en-US" dirty="0" smtClean="0"/>
              <a:t>Templates &amp; Data Bindings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Enhanced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Bindings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template is a form of HTML that tells Angular how to render the </a:t>
            </a:r>
            <a:r>
              <a:rPr lang="en-US" dirty="0" smtClean="0"/>
              <a:t>component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They can be both inline or in a separate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1" y="2907972"/>
            <a:ext cx="11430001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&lt;h2&gt;Hero List&lt;/h2&gt;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&lt;p&gt;&lt;i&gt;Pick a hero from the list&lt;/i&gt;&lt;/p&gt;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*ngFor="let hero of heroes" (click)="selectHero(hero)"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{{hero.name}}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&lt;hero-detail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*ngIf="selectedHero"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[hero]="selectedHero"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&gt;&lt;/hero-detail&gt;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496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Bindings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You can render values into the template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1" y="1843545"/>
            <a:ext cx="11430001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Component } from '@angular/core';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@Component({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selector: 'my-app',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template: 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{{title}}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&lt;h2&gt;My favorite hero is: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{{myHero}}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class AppComponent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 = 'Tour of Heroes';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myHero = 'Windstorm';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55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Bindings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You can render array properties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ngFor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1" y="1650742"/>
            <a:ext cx="11430001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Component } from '@angular/core';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@Component({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selector: 'my-app',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template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`&lt;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h2&gt;My favorite hero is: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{{myHero}}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&lt;p&gt;Heroes:&lt;/p&gt;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*ngFor="let hero of heroes"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hero 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&lt;/ul&gt;`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class AppComponent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heroes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['Windstorm', 'Bombasto', 'Magneta', 'Tornado'];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myHero =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this.heroes[0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283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Bindings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You can render nested properties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1" y="1650742"/>
            <a:ext cx="11430001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Component } from '@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angular/core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Hero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constructor(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id: number,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name: string) {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@Component({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selector: 'my-app',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template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`&lt;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h2&gt;My favorite hero is: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myHero.name}}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h2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class AppComponent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myHero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Hero(1,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'Windstorm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2000" b="1" noProof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03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Bindings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You can render conditional elements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1" y="1784589"/>
            <a:ext cx="11430001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Component } from '@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angular/core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@Component({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selector: 'my-app',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template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`&lt;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*ngIf="heroes.length &gt; 3"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&gt;There are many heroes!&lt;/p&gt;`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class AppComponent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heroes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['Windstorm', 'Bombasto', 'Magneta',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'Tornado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79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Bindings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You can attach events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1" y="1784589"/>
            <a:ext cx="11430001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Component } from '@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angular/core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@Component({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selector: 'my-app',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template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`&lt;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(click)="hideMessage($event)"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There are many heroes!&lt;/p&gt;`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class AppComponent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hideMessage($event)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do some glorious stuff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50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Bindings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text between the curly brackets is evaluated to a string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Template expressions are not pure JavaScript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cannot use these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Assignments </a:t>
            </a:r>
            <a:r>
              <a:rPr lang="en-US" dirty="0"/>
              <a:t>(=, +=, -=, </a:t>
            </a:r>
            <a:r>
              <a:rPr lang="en-US" dirty="0" smtClean="0"/>
              <a:t>...)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new</a:t>
            </a:r>
            <a:r>
              <a:rPr lang="en-US" dirty="0" smtClean="0"/>
              <a:t> operator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Multiple expressions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Increment or decrement operations (++ or --)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Bitwise operators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1" y="1600200"/>
            <a:ext cx="11430001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"The sum of 1 + 1 is not 4"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p&gt;The sum of 1 + 1 is not {{1 + 1 + getVal()}}&lt;/p&gt;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704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Bindings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There are three types of data binding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From data-source to view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From view to data-source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Two-way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3" y="2057400"/>
            <a:ext cx="4724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[target]="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bind-target="expression"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3" y="3625399"/>
            <a:ext cx="4724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(target)="statement"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on-target="statement"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3" y="4773455"/>
            <a:ext cx="4724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[(target)]="expression"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bindon-target="expression"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38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Bindings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Binding attributes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1650742"/>
            <a:ext cx="85344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border=1&gt;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&lt;!--  expression calculates colspan=2 --&gt;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 [attr.colspan]="1 + 1"&gt;One-Two&lt;/td&gt;&lt;/tr&gt;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&lt;!-- ERROR: There is no `colspan` property to set!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&lt;tr&gt;&lt;td colspan="{{1 + 1}}"&gt;Three-Four&lt;/td&gt;&lt;/tr&gt;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&lt;tr&gt;&lt;td&gt;Five&lt;/td&gt;&lt;td&gt;Six&lt;/td&gt;&lt;/tr&gt;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205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</a:t>
            </a:r>
            <a:r>
              <a:rPr lang="en-US" dirty="0" smtClean="0"/>
              <a:t>dea </a:t>
            </a:r>
            <a:r>
              <a:rPr lang="en-US" dirty="0"/>
              <a:t>b</a:t>
            </a:r>
            <a:r>
              <a:rPr lang="en-US" dirty="0" smtClean="0"/>
              <a:t>ehind </a:t>
            </a:r>
            <a:r>
              <a:rPr lang="en-US" dirty="0"/>
              <a:t>c</a:t>
            </a:r>
            <a:r>
              <a:rPr lang="en-US" dirty="0" smtClean="0"/>
              <a:t>omponents</a:t>
            </a:r>
            <a:endParaRPr lang="en-US" dirty="0" smtClean="0"/>
          </a:p>
          <a:p>
            <a:r>
              <a:rPr lang="en-US" dirty="0" smtClean="0"/>
              <a:t>Creating components</a:t>
            </a:r>
          </a:p>
          <a:p>
            <a:r>
              <a:rPr lang="en-US" dirty="0" smtClean="0"/>
              <a:t>Templates</a:t>
            </a:r>
            <a:endParaRPr lang="en-US" dirty="0"/>
          </a:p>
          <a:p>
            <a:r>
              <a:rPr lang="en-US" dirty="0"/>
              <a:t>Simple data </a:t>
            </a:r>
            <a:r>
              <a:rPr lang="en-US" dirty="0" smtClean="0"/>
              <a:t>binding</a:t>
            </a:r>
          </a:p>
          <a:p>
            <a:r>
              <a:rPr lang="en-US" dirty="0" smtClean="0"/>
              <a:t>Lifecycle hooks</a:t>
            </a:r>
          </a:p>
          <a:p>
            <a:r>
              <a:rPr lang="en-US" dirty="0" smtClean="0"/>
              <a:t>Component interaction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2" y="1486376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Bindings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Binding classes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 can bind to a specific class name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1650742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class]="badCurly"&gt;Bad curly&lt;/div&gt;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2801054"/>
            <a:ext cx="8534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toggle the "special" class on/off with a property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[class.special]="isSpecial"&gt;The class binding is special&lt;/div&gt;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binding to `class.special` trumps the class attribute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class="special"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[class.special]="!isSpecial"&gt;This one is not so special&lt;/div&gt;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94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Bindings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Binding styles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Or styles with units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1650742"/>
            <a:ext cx="10744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[style.color]="isSpecial ? 'red': 'green'"&gt;Red&lt;/button&gt;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[style.background-color]="canSave ? 'cyan': 'grey'" &gt;Save&lt;/button&gt;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2971800"/>
            <a:ext cx="10744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[style.font-size.em]="isSpecial ? 3 : 1" &gt;Big&lt;/button&gt;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[style.font-size.%]="!isSpecial ? 150 : 50" &gt;Small&lt;/button&gt;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41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Bindings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You can reference other elements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 can also use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ref-</a:t>
            </a:r>
            <a:r>
              <a:rPr lang="en-US" dirty="0" smtClean="0"/>
              <a:t> prefix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4035" y="1600200"/>
            <a:ext cx="11049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#phone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placeholder="phone number"&gt;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lots of other elements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phone refers to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input;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 its `value` to an event handler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(click)="callPhone(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.value)"&gt;Call&lt;/button&gt;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4035" y="4267200"/>
            <a:ext cx="11049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ref-fax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placeholder="fax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(click)="callFax(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fax.value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)"&gt;Fax&lt;/button&gt;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688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Bindings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You can add pipes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 can also use the null-safe 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4035" y="1600200"/>
            <a:ext cx="110490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&lt;div&gt;Title through uppercase pipe: {{title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uppercase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&lt;div&gt;Birthdate: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currentHero.birthdate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date:'longDate'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&lt;div&gt;{{currentHero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json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div&gt;Title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through a pipe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chain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:{{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uppercase |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lowercase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4035" y="3809998"/>
            <a:ext cx="11049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&lt;div&gt;The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hero's name is {{currentHero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?.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equivalent expression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&lt;div&gt;The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 hero's name is {{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nullHero &amp;&amp;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nullHero.name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}}&lt;/div&gt;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or remove the whole div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*ngIf="nullHero"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&gt;The null hero's name is {{nullHero.name}}&lt;/div&gt;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740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4812" y="2451518"/>
            <a:ext cx="8686800" cy="820600"/>
          </a:xfrm>
        </p:spPr>
        <p:txBody>
          <a:bodyPr/>
          <a:lstStyle/>
          <a:p>
            <a:r>
              <a:rPr lang="en-US" dirty="0"/>
              <a:t>Lifecycle Hooks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352800"/>
            <a:ext cx="8229600" cy="719034"/>
          </a:xfrm>
        </p:spPr>
        <p:txBody>
          <a:bodyPr/>
          <a:lstStyle/>
          <a:p>
            <a:r>
              <a:rPr lang="en-US" dirty="0" smtClean="0"/>
              <a:t>Intersect through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Angular components support lifecycle hooks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3211" y="2101378"/>
            <a:ext cx="11049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Component, 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OnInit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OnDestroy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'@angular/core';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@Component({ selector: 'peek-a-boo', template: '&lt;div&gt;Some Text&lt;/div&gt;' })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PeekABoo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OnInit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OnDestroy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ngOnInit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console.log('Created');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ngOnDestroy()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console.log('Destroyed');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295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All lifecycle hooks: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ngOnChanges</a:t>
            </a:r>
            <a:r>
              <a:rPr lang="en-US" dirty="0" smtClean="0"/>
              <a:t>() – when data is changed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ngOnInit</a:t>
            </a:r>
            <a:r>
              <a:rPr lang="en-US" dirty="0" smtClean="0"/>
              <a:t>() – when the component is initialized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ngDoCheck</a:t>
            </a:r>
            <a:r>
              <a:rPr lang="en-US" dirty="0" smtClean="0"/>
              <a:t>() – detect your own changes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ngAfterContentInit</a:t>
            </a:r>
            <a:r>
              <a:rPr lang="en-US" dirty="0" smtClean="0"/>
              <a:t>() – when external content is received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ngAfterContentChecked</a:t>
            </a:r>
            <a:r>
              <a:rPr lang="en-US" dirty="0" smtClean="0"/>
              <a:t>() – when external content is checked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ngAfterViewInit</a:t>
            </a:r>
            <a:r>
              <a:rPr lang="en-US" dirty="0" smtClean="0"/>
              <a:t>() – when the views and child views are created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ngAfterViewChecked</a:t>
            </a:r>
            <a:r>
              <a:rPr lang="en-US" dirty="0" smtClean="0"/>
              <a:t>() – when the above are checked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ngOnDestroy</a:t>
            </a:r>
            <a:r>
              <a:rPr lang="en-US" dirty="0" smtClean="0"/>
              <a:t>() – when you need to cleanup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66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4812" y="2451518"/>
            <a:ext cx="8686800" cy="820600"/>
          </a:xfrm>
        </p:spPr>
        <p:txBody>
          <a:bodyPr/>
          <a:lstStyle/>
          <a:p>
            <a:r>
              <a:rPr lang="en-US" dirty="0" smtClean="0"/>
              <a:t>Component Interaction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352800"/>
            <a:ext cx="8229600" cy="719034"/>
          </a:xfrm>
        </p:spPr>
        <p:txBody>
          <a:bodyPr/>
          <a:lstStyle/>
          <a:p>
            <a:r>
              <a:rPr lang="en-US" dirty="0" smtClean="0"/>
              <a:t>Communication is key!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 orde</a:t>
            </a:r>
            <a:r>
              <a:rPr lang="en-US" dirty="0" smtClean="0"/>
              <a:t>r to pass data from parent to child component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6105" y="1949442"/>
            <a:ext cx="110490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Component, Input } from '@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angular/core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Hero } from './hero';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@Component({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selector: 'hero-child',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template: 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&lt;h3&gt;{{hero.name}} says:&lt;/h3&gt;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&lt;p&gt;I, {{hero.name}}, am at your service, {{masterName}}.&lt;/p&gt;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class HeroChildComponent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@Input() hero: Hero;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@Input('master')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masterName: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131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 orde</a:t>
            </a:r>
            <a:r>
              <a:rPr lang="en-US" dirty="0" smtClean="0"/>
              <a:t>r to pass data from parent to child component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1" y="1612640"/>
            <a:ext cx="11049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Component } from '@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angular/core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HEROES } from './hero';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@Component({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selector: 'hero-parent',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template: 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&lt;h2&gt;{{master}} controls {{heroes.length}} heroes&lt;/h2&gt;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&lt;hero-child *ngFor="let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hero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heroes"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[hero]="hero"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[master]="master"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hero-child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&gt;`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class HeroParentComponent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heroes = HEROES;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master = 'Master';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15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#angular-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 orde</a:t>
            </a:r>
            <a:r>
              <a:rPr lang="en-US" dirty="0" smtClean="0"/>
              <a:t>r to pass data from child to parent component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1" y="1612640"/>
            <a:ext cx="11049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Component, EventEmitter, Input, Output } from '@angular/core';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@Component({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selector: 'my-voter',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template: 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(click)="vote(true)"  [disabled]="voted"&gt;Agree&lt;/button&gt;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&lt;button (click)="vote(false)" [disabled]="voted"&gt;Disagree&lt;/button&gt;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class VoterComponent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Output() onVoted = new EventEmitter&lt;boolean&gt;();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voted =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vote(agreed: boolean)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this.onVoted.emit(agreed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this.voted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94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878541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 orde</a:t>
            </a:r>
            <a:r>
              <a:rPr lang="en-US" dirty="0" smtClean="0"/>
              <a:t>r to pass data from child to parent component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457265"/>
            <a:ext cx="11049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'@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angular/core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@Component({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selector: 'vote-taker',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template: 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h3&gt;Agree: {{agreed}}, Disagree: {{disagreed}}&lt;/h3&gt;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&lt;my-voter *ngFor="let voter of voters"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[name]="voter"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(onVoted)="onVoted($event)"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my-voter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&gt;`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class VoteTakerComponent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agreed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disagreed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voters = ['Mr. IQ', 'Ms. Universe',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'Bombasto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onVoted(agreed: boolean)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agreed ? this.agreed++ : this.disagreed++;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101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https://softuni.bg/courses/angular-2-fundamentals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Web – Angular Fundamentals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874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4812" y="1600200"/>
            <a:ext cx="8686800" cy="1568497"/>
          </a:xfrm>
        </p:spPr>
        <p:txBody>
          <a:bodyPr/>
          <a:lstStyle/>
          <a:p>
            <a:r>
              <a:rPr lang="en-US" dirty="0" smtClean="0"/>
              <a:t>The Idea Behind Components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The main building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Components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 component controls part of the screen (the view)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For example: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navigation bar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application root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Car listings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Car details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Car editor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63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Components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You define the application's logic into the component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component class interacts with the view via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Properties – to set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Methods – to execute logic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Angular creates, updates and destroys components as the user moves through the application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Each component has a HTML template attached to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47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4812" y="2348097"/>
            <a:ext cx="8686800" cy="820600"/>
          </a:xfrm>
        </p:spPr>
        <p:txBody>
          <a:bodyPr/>
          <a:lstStyle/>
          <a:p>
            <a:r>
              <a:rPr lang="en-US" dirty="0" smtClean="0"/>
              <a:t>Creating Components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Give me some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Components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 order to create a component, you need to add a class and decorate it with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Component</a:t>
            </a:r>
            <a:r>
              <a:rPr lang="en-US" dirty="0" smtClean="0"/>
              <a:t> decorator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Additionally, you need to add it to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declarations</a:t>
            </a:r>
            <a:r>
              <a:rPr lang="en-US" dirty="0" smtClean="0"/>
              <a:t> property of the current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1623" y="1950451"/>
            <a:ext cx="11430001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Component } from '@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angular/core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selector: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'app-root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templateUrl: './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app.component.html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styleUrls: ['./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app.component.css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AppComponent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 =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'app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51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Components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component metadata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selector</a:t>
            </a:r>
            <a:r>
              <a:rPr lang="en-US" dirty="0" smtClean="0"/>
              <a:t> – the component's HTML selector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template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templateUrl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– the component's template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styles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styleUrls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– unique styles for the current component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providers</a:t>
            </a:r>
            <a:r>
              <a:rPr lang="en-US" dirty="0" smtClean="0"/>
              <a:t> – list of providers that can be injected into the component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animations</a:t>
            </a:r>
            <a:r>
              <a:rPr lang="en-US" dirty="0" smtClean="0"/>
              <a:t> – list of animations for this component. </a:t>
            </a:r>
            <a:r>
              <a:rPr lang="en-US" dirty="0"/>
              <a:t>More info: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angular.io/guide/animations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3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2046</Words>
  <Application>Microsoft Office PowerPoint</Application>
  <PresentationFormat>Custom</PresentationFormat>
  <Paragraphs>402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Components &amp; Markup</vt:lpstr>
      <vt:lpstr>Table of Contents</vt:lpstr>
      <vt:lpstr>Have a Question?</vt:lpstr>
      <vt:lpstr>The Idea Behind Components</vt:lpstr>
      <vt:lpstr>The Idea Behind Components</vt:lpstr>
      <vt:lpstr>The Idea Behind Components</vt:lpstr>
      <vt:lpstr>Creating Components</vt:lpstr>
      <vt:lpstr>The Idea Behind Components</vt:lpstr>
      <vt:lpstr>The Idea Behind Components</vt:lpstr>
      <vt:lpstr>Templates &amp; Data Bindings</vt:lpstr>
      <vt:lpstr>Templates &amp; Data Bindings</vt:lpstr>
      <vt:lpstr>Templates &amp; Data Bindings</vt:lpstr>
      <vt:lpstr>Templates &amp; Data Bindings</vt:lpstr>
      <vt:lpstr>Templates &amp; Data Bindings</vt:lpstr>
      <vt:lpstr>Templates &amp; Data Bindings</vt:lpstr>
      <vt:lpstr>Templates &amp; Data Bindings</vt:lpstr>
      <vt:lpstr>Templates &amp; Data Bindings</vt:lpstr>
      <vt:lpstr>Templates &amp; Data Bindings</vt:lpstr>
      <vt:lpstr>Templates &amp; Data Bindings</vt:lpstr>
      <vt:lpstr>Templates &amp; Data Bindings</vt:lpstr>
      <vt:lpstr>Templates &amp; Data Bindings</vt:lpstr>
      <vt:lpstr>Templates &amp; Data Bindings</vt:lpstr>
      <vt:lpstr>Templates &amp; Data Bindings</vt:lpstr>
      <vt:lpstr>Lifecycle Hooks</vt:lpstr>
      <vt:lpstr>Lifecycle Hooks</vt:lpstr>
      <vt:lpstr>Lifecycle Hooks</vt:lpstr>
      <vt:lpstr>Component Interaction</vt:lpstr>
      <vt:lpstr>Component Interaction</vt:lpstr>
      <vt:lpstr>Component Interaction</vt:lpstr>
      <vt:lpstr>Component Interaction</vt:lpstr>
      <vt:lpstr>Component Interaction</vt:lpstr>
      <vt:lpstr>JavaScript Web – Angular Fundamentals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2017-07-18T00:36:08Z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