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59" r:id="rId3"/>
    <p:sldId id="411" r:id="rId4"/>
    <p:sldId id="460" r:id="rId5"/>
    <p:sldId id="412" r:id="rId6"/>
    <p:sldId id="413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7" r:id="rId26"/>
    <p:sldId id="454" r:id="rId27"/>
    <p:sldId id="455" r:id="rId28"/>
    <p:sldId id="45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Dependency Injection" id="{4C6CD7CE-4C5C-4256-BE95-6EC46516E444}">
          <p14:sldIdLst>
            <p14:sldId id="412"/>
            <p14:sldId id="413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Creating Custom Services" id="{3E465FD4-163F-4A0B-B1D6-7241A722DF05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The Built-in HTTP Service" id="{D0DF0D93-3619-4B0C-9ADC-A5B82B5C426D}">
          <p14:sldIdLst>
            <p14:sldId id="523"/>
            <p14:sldId id="524"/>
            <p14:sldId id="525"/>
            <p14:sldId id="527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6#observab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Services &amp; Dependency Injection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/>
              <a:t>Classic violations</a:t>
            </a:r>
          </a:p>
          <a:p>
            <a:pPr lvl="1"/>
            <a:r>
              <a:rPr lang="en-US" dirty="0"/>
              <a:t>Using of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Using static methods/properties</a:t>
            </a:r>
          </a:p>
          <a:p>
            <a:r>
              <a:rPr lang="en-US" dirty="0">
                <a:solidFill>
                  <a:srgbClr val="FDFFFF"/>
                </a:solidFill>
              </a:rPr>
              <a:t>How to fix?</a:t>
            </a:r>
          </a:p>
          <a:p>
            <a:pPr lvl="1"/>
            <a:r>
              <a:rPr lang="en-US" dirty="0"/>
              <a:t>Default constructor</a:t>
            </a:r>
          </a:p>
          <a:p>
            <a:pPr lvl="1"/>
            <a:r>
              <a:rPr lang="en-US" dirty="0"/>
              <a:t>Main method/starting point</a:t>
            </a:r>
          </a:p>
          <a:p>
            <a:pPr lvl="1"/>
            <a:r>
              <a:rPr lang="en-US" dirty="0"/>
              <a:t>Inversion of Control container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5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this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552" y="1533465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Car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engine: Engine;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tires: Tires;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description = 'No DI';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this.engine = new Engine();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this.tires = new Tires();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 using the engine and tires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drive()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`${this.description} car with `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`${this.engine.cylinders} cylinders and ${this.tires.make} tires.`;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896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the code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class </a:t>
            </a:r>
            <a:r>
              <a:rPr lang="en-US" dirty="0"/>
              <a:t>is brittle, inflexible, and hard to </a:t>
            </a:r>
            <a:r>
              <a:rPr lang="en-US" dirty="0" smtClean="0"/>
              <a:t>test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Car </a:t>
            </a:r>
            <a:r>
              <a:rPr lang="en-US" dirty="0"/>
              <a:t>needs an engine and </a:t>
            </a:r>
            <a:r>
              <a:rPr lang="en-US" dirty="0" smtClean="0"/>
              <a:t>tires and instantiates them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the Tires or Engine change, the Car class will break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Imagine what will happen if you have hundreds of dependencies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write tests – these dependencies may call external server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have no control over the car's hidden dependencies</a:t>
            </a:r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fix it?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It's easy, add the dependencies to the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Then you can create whatever car you want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2209800"/>
            <a:ext cx="114300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constructor(public engine: Engine, public tires: Tires) {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0" y="3254235"/>
            <a:ext cx="114300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Simple car with 4 cylinders and Flintstone tires.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 = new Car(new Engine(), new Tires());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09" y="4195831"/>
            <a:ext cx="114300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Super car with 12 cylinders and Flintstone tires.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bigCylinders = 12;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 = new Car(new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BigEngine(bigCylinders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new Tires());</a:t>
            </a:r>
          </a:p>
        </p:txBody>
      </p:sp>
    </p:spTree>
    <p:extLst>
      <p:ext uri="{BB962C8B-B14F-4D97-AF65-F5344CB8AC3E}">
        <p14:creationId xmlns:p14="http://schemas.microsoft.com/office/powerpoint/2010/main" val="3934365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Creating Custom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err="1" smtClean="0"/>
              <a:t>Suuuuuuper</a:t>
            </a:r>
            <a:r>
              <a:rPr lang="en-US" dirty="0" smtClean="0"/>
              <a:t>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Let's have a data class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0" y="1752600"/>
            <a:ext cx="11430001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Article } from './article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HomeData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getArticles () : Array&lt;Article&gt;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'First Title', description: 'First Description'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'Second Title', description: 'Second Description'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'Third Title', description: 'Third Description'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52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use it in one of our components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0" y="1752600"/>
            <a:ext cx="1143000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HomeComponent implements OnInit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homeData: HomeData;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articles: Array&lt;Article&gt;;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this.homeData = new HomeData();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ngOnInit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this.articles = this.homeData.getArticles()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686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Let's use DI!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First mark the data class as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Injectable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0" y="2307370"/>
            <a:ext cx="1143000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Injectable } from '@angular/core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Article } from './article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@Injectable() // IMPORTANT: Do not forget the parentheses!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HomeData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getArticles () : Array&lt;Article&gt;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'First Title', description: 'First Description'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'Second Title', description: 'Second Description'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title: 'Third Title', description: 'Third Description'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457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Then add it in the providers property of the component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It will make the service "injectable" into it and its children</a:t>
            </a:r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3211" y="2362200"/>
            <a:ext cx="1143000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HomeData } from './home.data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'home',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providers: [HomeData],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templateUrl: './home.component.html'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HomeComponent implements OnInit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9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Finally, add a constructor property and "inject" it there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3211" y="1725185"/>
            <a:ext cx="1143000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HomeComponent implements OnInit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articles: Array&lt;Article&gt;;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(private homeData: HomeData)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ngOnInit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this.articles = this.homeData.getArticles()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20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The core idea behind DI</a:t>
            </a:r>
          </a:p>
          <a:p>
            <a:r>
              <a:rPr lang="en-US" dirty="0" smtClean="0"/>
              <a:t>Creating custom services</a:t>
            </a:r>
          </a:p>
          <a:p>
            <a:pPr lvl="1"/>
            <a:r>
              <a:rPr lang="en-US" dirty="0" smtClean="0"/>
              <a:t>Making your own </a:t>
            </a:r>
            <a:r>
              <a:rPr lang="en-US" dirty="0" err="1" smtClean="0"/>
              <a:t>injectables</a:t>
            </a:r>
            <a:endParaRPr lang="en-US" dirty="0" smtClean="0"/>
          </a:p>
          <a:p>
            <a:r>
              <a:rPr lang="en-US" dirty="0" smtClean="0"/>
              <a:t>The built-in HTTP service</a:t>
            </a:r>
          </a:p>
          <a:p>
            <a:pPr lvl="1"/>
            <a:r>
              <a:rPr lang="en-US" dirty="0" smtClean="0"/>
              <a:t>Making simple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Services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you want, you can make the service available globally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Just inject it into the module</a:t>
            </a:r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6105" y="2344699"/>
            <a:ext cx="1143000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HomeData } from './home/home.data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NgModule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declarations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HomeComponent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imports: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BrowserModule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providers: [HomeData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bootstrap: [AppComponent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AppModule { }</a:t>
            </a:r>
          </a:p>
        </p:txBody>
      </p:sp>
    </p:spTree>
    <p:extLst>
      <p:ext uri="{BB962C8B-B14F-4D97-AF65-F5344CB8AC3E}">
        <p14:creationId xmlns:p14="http://schemas.microsoft.com/office/powerpoint/2010/main" val="274593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The Built-in HTTP Service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Making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HTTP Service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First import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HttpModule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3211" y="1696299"/>
            <a:ext cx="114300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HttpModule } from '@angular/http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NgModule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declarations: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HomeComponent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imports: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BrowserModule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HttpModule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providers: [HomeData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bootstrap: [AppComponent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AppModule { }</a:t>
            </a:r>
          </a:p>
        </p:txBody>
      </p:sp>
    </p:spTree>
    <p:extLst>
      <p:ext uri="{BB962C8B-B14F-4D97-AF65-F5344CB8AC3E}">
        <p14:creationId xmlns:p14="http://schemas.microsoft.com/office/powerpoint/2010/main" val="340335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HTTP Service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Then use it in your data class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3211" y="1533465"/>
            <a:ext cx="114300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Injectable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Http } from '@angular/http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'rxjs/add/operator/toPromise';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url: string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'http://some.url';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@Injectable()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HomeData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(private http: Http) {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getData () 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Promise&lt;Array&lt;MyDataClass&gt;&gt;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this.http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.get(url)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.toPromise()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.then(resp =&gt; resp.json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as MyDataClass[])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catch(err =&gt; { console.log(err); return []});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300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HTTP Service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 smtClean="0"/>
              <a:t> service returns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Observable</a:t>
            </a:r>
            <a:r>
              <a:rPr lang="en-US" dirty="0" smtClean="0"/>
              <a:t> object which we convert to a plain old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Promise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Observables are more advanced and powerful ways to deal with streams of 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</a:t>
            </a:r>
            <a:r>
              <a:rPr lang="en-US" dirty="0" smtClean="0"/>
              <a:t>can read </a:t>
            </a:r>
            <a:r>
              <a:rPr lang="en-US" dirty="0" smtClean="0"/>
              <a:t>more here: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angular.io/tutorial/toh-pt6#observables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36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Dependency Injection is an important design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It's usually called DI by everyone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http://ircmaxell.github.io/DontBeStupid-Presentation/assets/images/dependency_invers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933574"/>
            <a:ext cx="4902200" cy="3676650"/>
          </a:xfrm>
          <a:prstGeom prst="roundRect">
            <a:avLst>
              <a:gd name="adj" fmla="val 41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514600"/>
            <a:ext cx="442535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"High-level </a:t>
            </a:r>
            <a:r>
              <a:rPr lang="en-US" sz="2400" b="1" i="1" dirty="0"/>
              <a:t>modules should not depend on low-level modules. Both should depend on abstractions</a:t>
            </a:r>
            <a:r>
              <a:rPr lang="en-US" sz="2400" b="1" i="1" dirty="0" smtClean="0"/>
              <a:t>."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"Abstractions </a:t>
            </a:r>
            <a:r>
              <a:rPr lang="en-US" sz="2400" b="1" i="1" dirty="0"/>
              <a:t>should not depend on details. Details should depend on abstractions</a:t>
            </a:r>
            <a:r>
              <a:rPr lang="en-US" sz="2400" b="1" i="1" dirty="0" smtClean="0"/>
              <a:t>."</a:t>
            </a:r>
          </a:p>
          <a:p>
            <a:pPr algn="r"/>
            <a:r>
              <a:rPr lang="en-US" sz="2400" b="1" dirty="0" smtClean="0"/>
              <a:t>Agile Principles, Patterns, and Practices in C#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53340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 dependency: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Third Party Libraries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System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 Services /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Resources (Clock)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Configuration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new Keyword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methods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Traditional Programming</a:t>
            </a:r>
          </a:p>
          <a:p>
            <a:pPr lvl="1"/>
            <a:r>
              <a:rPr lang="en-US" dirty="0"/>
              <a:t>High level modules use lower lever modules</a:t>
            </a:r>
          </a:p>
          <a:p>
            <a:pPr lvl="1"/>
            <a:r>
              <a:rPr lang="en-US" dirty="0"/>
              <a:t>UI depends on Business Layer</a:t>
            </a:r>
          </a:p>
          <a:p>
            <a:pPr lvl="1"/>
            <a:r>
              <a:rPr lang="en-US" dirty="0"/>
              <a:t>Business layer depends on</a:t>
            </a:r>
          </a:p>
          <a:p>
            <a:pPr lvl="2"/>
            <a:r>
              <a:rPr lang="en-US" dirty="0"/>
              <a:t>Infrastructure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Utilities</a:t>
            </a:r>
          </a:p>
          <a:p>
            <a:pPr lvl="1"/>
            <a:r>
              <a:rPr lang="en-US" dirty="0"/>
              <a:t>Static methods (Façade for example)</a:t>
            </a:r>
          </a:p>
          <a:p>
            <a:pPr lvl="1"/>
            <a:r>
              <a:rPr lang="en-US" dirty="0"/>
              <a:t>Classes instantiated everywhere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it should be </a:t>
            </a:r>
          </a:p>
          <a:p>
            <a:pPr lvl="1"/>
            <a:r>
              <a:rPr lang="en-US" dirty="0"/>
              <a:t>Classes should declare what they need</a:t>
            </a:r>
          </a:p>
          <a:p>
            <a:pPr lvl="1"/>
            <a:r>
              <a:rPr lang="en-US" dirty="0"/>
              <a:t>Constructors should require dependencies</a:t>
            </a:r>
          </a:p>
          <a:p>
            <a:pPr lvl="1"/>
            <a:r>
              <a:rPr lang="en-US" dirty="0"/>
              <a:t>Hidden dependencies should be shown</a:t>
            </a:r>
          </a:p>
          <a:p>
            <a:pPr lvl="1"/>
            <a:r>
              <a:rPr lang="en-US" dirty="0"/>
              <a:t>Dependencies should be abstractions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do it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you!"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6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 injection</a:t>
            </a:r>
          </a:p>
          <a:p>
            <a:pPr lvl="1"/>
            <a:r>
              <a:rPr lang="en-US" dirty="0"/>
              <a:t>Dependencies – through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Classes self document requirements</a:t>
            </a:r>
          </a:p>
          <a:p>
            <a:pPr lvl="2"/>
            <a:r>
              <a:rPr lang="en-US" dirty="0"/>
              <a:t>Works well without container</a:t>
            </a:r>
          </a:p>
          <a:p>
            <a:pPr lvl="2"/>
            <a:r>
              <a:rPr lang="en-US" dirty="0"/>
              <a:t>Always valid state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Some methods may not need everything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1271</Words>
  <Application>Microsoft Office PowerPoint</Application>
  <PresentationFormat>Custom</PresentationFormat>
  <Paragraphs>336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Services &amp; Dependency Injection</vt:lpstr>
      <vt:lpstr>Table of Contents</vt:lpstr>
      <vt:lpstr>Have a Question?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Creating Custom Services</vt:lpstr>
      <vt:lpstr>Creating Custom Services</vt:lpstr>
      <vt:lpstr>Creating Custom Services</vt:lpstr>
      <vt:lpstr>Creating Custom Services</vt:lpstr>
      <vt:lpstr>Creating Custom Services</vt:lpstr>
      <vt:lpstr>Creating Custom Services</vt:lpstr>
      <vt:lpstr>Creating Custom Services</vt:lpstr>
      <vt:lpstr>The Built-in HTTP Service</vt:lpstr>
      <vt:lpstr>The Built-in HTTP Service</vt:lpstr>
      <vt:lpstr>The Built-in HTTP Service</vt:lpstr>
      <vt:lpstr>The Built-in HTTP Service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2017-07-19T17:19:19Z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