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459" r:id="rId3"/>
    <p:sldId id="411" r:id="rId4"/>
    <p:sldId id="460" r:id="rId5"/>
    <p:sldId id="412" r:id="rId6"/>
    <p:sldId id="508" r:id="rId7"/>
    <p:sldId id="513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454" r:id="rId17"/>
    <p:sldId id="455" r:id="rId18"/>
    <p:sldId id="456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Bootstrapping" id="{4C6CD7CE-4C5C-4256-BE95-6EC46516E444}">
          <p14:sldIdLst>
            <p14:sldId id="412"/>
            <p14:sldId id="508"/>
            <p14:sldId id="513"/>
            <p14:sldId id="516"/>
          </p14:sldIdLst>
        </p14:section>
        <p14:section name="The NgModule" id="{B3AC8697-1CE3-43D5-8824-BDA46052D165}">
          <p14:sldIdLst>
            <p14:sldId id="517"/>
            <p14:sldId id="518"/>
            <p14:sldId id="519"/>
            <p14:sldId id="520"/>
          </p14:sldIdLst>
        </p14:section>
        <p14:section name="Routing &amp; Navigation" id="{56370D16-44AC-4B7D-8C8A-6200CB7A47AE}">
          <p14:sldIdLst>
            <p14:sldId id="521"/>
            <p14:sldId id="522"/>
            <p14:sldId id="523"/>
          </p14:sldIdLst>
        </p14:section>
        <p14:section name="Summary" id="{1888D697-2B49-43A6-BDC2-719250E583B8}">
          <p14:sldIdLst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7/24/2017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ngmo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18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angular-2-fundamentals" TargetMode="External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1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://www.indeavr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63571" y="754145"/>
            <a:ext cx="9954051" cy="1171552"/>
          </a:xfrm>
        </p:spPr>
        <p:txBody>
          <a:bodyPr>
            <a:normAutofit/>
          </a:bodyPr>
          <a:lstStyle/>
          <a:p>
            <a:r>
              <a:rPr lang="en-US" dirty="0" smtClean="0"/>
              <a:t>Modules &amp; Routing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 smtClean="0"/>
              <a:t>Making big SPA applications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Angular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Creating custom modules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070" y="1752600"/>
            <a:ext cx="11430001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NgModule }          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CommonModule }       from '@angular/common';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FormsModule }       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angular/forms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SomePipe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'./some.pipe';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SomeComponent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'./some.component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SomeService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'./some.service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SomeDirective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'./some.directive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@NgModule({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imports:      [ CommonModule, FormsModule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declarations: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SomeComponent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SomeDirective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SomePipe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exports:  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SomeComponent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providers:   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SomeService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SomeModule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38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Suggested common modules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SharedModule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to contain all common components and </a:t>
            </a:r>
            <a:r>
              <a:rPr lang="en-US" dirty="0" smtClean="0"/>
              <a:t>directives used by a lot of places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CoreModule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to contain singleton services and components needed only once in the application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 smtClean="0"/>
              <a:t> – to contain feature specific components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More info: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angular.io/guide/ngmodule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07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Routing &amp; Navigation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The core SPA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&amp; Navigation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First add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</a:t>
            </a:r>
            <a:r>
              <a:rPr lang="en-US" dirty="0" smtClean="0"/>
              <a:t> meta tag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index.html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Second add the following into your HTML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Add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routes.module.ts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links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Extract parameters with (the non-observable options)</a:t>
            </a: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bg-B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701268"/>
            <a:ext cx="250274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&lt;base href="/"&gt;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612" y="2801519"/>
            <a:ext cx="472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&lt;router-outlet&gt;&lt;/router-outlet&gt;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4572000"/>
            <a:ext cx="4724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routerLink="/about"&gt;About&lt;/a&gt;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4024" y="5791200"/>
            <a:ext cx="762158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 (private route: ActivatedRoute)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= this.route.snapshot.paramMap.get('id');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2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&amp; Navigation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The routes configuration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5612" y="1689657"/>
            <a:ext cx="11239596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NgModule }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RouterModule, Routes } from '@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angular/router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Component imports…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 routes: Routes = [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path: '', component: HomeComponent 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path: 'about', component: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AboutComponent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},</a:t>
            </a:r>
            <a:endParaRPr lang="bg-BG" sz="2000" b="1" noProof="1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path: '**', component: PageNotFoundComponent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@NgModule({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imports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RouterModule.forRoot(routes) ],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exports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 RouterModule 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AppRoutesModule {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0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https://softuni.bg/courses/angular-2-fundamentals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Web – Angular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en-US" dirty="0" smtClean="0"/>
          </a:p>
          <a:p>
            <a:pPr lvl="1"/>
            <a:r>
              <a:rPr lang="en-US" dirty="0" smtClean="0"/>
              <a:t>The root module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Using built-in modules</a:t>
            </a:r>
          </a:p>
          <a:p>
            <a:pPr lvl="1"/>
            <a:r>
              <a:rPr lang="en-US" dirty="0" smtClean="0"/>
              <a:t>Creating your own modules</a:t>
            </a:r>
            <a:endParaRPr lang="en-US" dirty="0" smtClean="0"/>
          </a:p>
          <a:p>
            <a:r>
              <a:rPr lang="en-US" dirty="0" smtClean="0"/>
              <a:t>Routing &amp; Navigation</a:t>
            </a:r>
            <a:endParaRPr lang="en-US" dirty="0" smtClean="0"/>
          </a:p>
          <a:p>
            <a:pPr lvl="1"/>
            <a:r>
              <a:rPr lang="en-US" dirty="0" smtClean="0"/>
              <a:t>Creating our SPA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#angular-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Bootstrapping An Application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From where the Angular app starts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An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NgModule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class describes how the application parts fit </a:t>
            </a:r>
            <a:r>
              <a:rPr lang="en-US" dirty="0" smtClean="0"/>
              <a:t>together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Every application has at least one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NgModule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– the </a:t>
            </a:r>
            <a:r>
              <a:rPr lang="en-US" i="1" dirty="0" smtClean="0"/>
              <a:t>root</a:t>
            </a:r>
            <a:r>
              <a:rPr lang="en-US" dirty="0" smtClean="0"/>
              <a:t> module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It is used to bootstrap the application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Usually, it is called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AppModule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but it is 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68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 Application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582401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initial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AppModule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484812" y="990598"/>
            <a:ext cx="5334001" cy="56388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5070" y="1752600"/>
            <a:ext cx="1143000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NgModule }      from '@angular/core';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BrowserModule } from '@angular/platform-browser';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import { AppComponent }  from './app.component';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@NgModule({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imports:      [ BrowserModule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declarations: [ AppComponent 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bootstrap:    [ AppComponent 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export class AppModule { }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96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 An Application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imports</a:t>
            </a:r>
            <a:r>
              <a:rPr lang="en-US" dirty="0" smtClean="0"/>
              <a:t> array – adds functionality from other modules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For example –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HttpModule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FormsModule</a:t>
            </a:r>
            <a:r>
              <a:rPr lang="en-US" dirty="0" smtClean="0"/>
              <a:t>, etc.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en-US" dirty="0" smtClean="0"/>
              <a:t> array – registers components to be used in this module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For example –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HomeComponent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ListCarsComponent</a:t>
            </a:r>
            <a:r>
              <a:rPr lang="en-US" dirty="0" smtClean="0"/>
              <a:t>, etc.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bootstrap</a:t>
            </a:r>
            <a:r>
              <a:rPr lang="en-US" dirty="0" smtClean="0"/>
              <a:t> array – the root component, which Angular will insert into the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index.html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28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674812" y="2348097"/>
            <a:ext cx="8686800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What is an Angular module?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NgModule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1" y="990598"/>
            <a:ext cx="11277601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organize applications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Many libraries are modules 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HttpModule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Contain components, directives and pipes with similar features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Modules add global services to an application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Can be loaded eagerly on application start or asynchronously by the router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Each application has at least one module – the root module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As the application grows – you add different feature modules into the root module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62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746</Words>
  <Application>Microsoft Office PowerPoint</Application>
  <PresentationFormat>Custom</PresentationFormat>
  <Paragraphs>149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Modules &amp; Routing</vt:lpstr>
      <vt:lpstr>Table of Contents</vt:lpstr>
      <vt:lpstr>Have a Question?</vt:lpstr>
      <vt:lpstr>Bootstrapping An Application</vt:lpstr>
      <vt:lpstr>Bootstrapping An Application</vt:lpstr>
      <vt:lpstr>Bootstrapping An Application</vt:lpstr>
      <vt:lpstr>Bootstrapping An Application</vt:lpstr>
      <vt:lpstr>The NgModule</vt:lpstr>
      <vt:lpstr>The NgModule</vt:lpstr>
      <vt:lpstr>The NgModule</vt:lpstr>
      <vt:lpstr>The NgModule</vt:lpstr>
      <vt:lpstr>Routing &amp; Navigation</vt:lpstr>
      <vt:lpstr>Routing &amp; Navigation</vt:lpstr>
      <vt:lpstr>Routing &amp; Navigation</vt:lpstr>
      <vt:lpstr>JavaScript Web – Angular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2017-07-24T17:18:32Z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