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459" r:id="rId3"/>
    <p:sldId id="411" r:id="rId4"/>
    <p:sldId id="460" r:id="rId5"/>
    <p:sldId id="412" r:id="rId6"/>
    <p:sldId id="508" r:id="rId7"/>
    <p:sldId id="51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7" r:id="rId18"/>
    <p:sldId id="534" r:id="rId19"/>
    <p:sldId id="536" r:id="rId20"/>
    <p:sldId id="454" r:id="rId21"/>
    <p:sldId id="455" r:id="rId22"/>
    <p:sldId id="456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Template-Driven Forms" id="{4C6CD7CE-4C5C-4256-BE95-6EC46516E444}">
          <p14:sldIdLst>
            <p14:sldId id="412"/>
            <p14:sldId id="508"/>
            <p14:sldId id="51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Attribute Directives" id="{5C97B8EF-1DB7-4EB1-88AD-9861FACFDF60}">
          <p14:sldIdLst>
            <p14:sldId id="532"/>
            <p14:sldId id="537"/>
          </p14:sldIdLst>
        </p14:section>
        <p14:section name="Pipes" id="{2577CED2-1539-4C0B-9FFB-6B7A4307A7C4}">
          <p14:sldIdLst>
            <p14:sldId id="534"/>
            <p14:sldId id="536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eactive-forms" TargetMode="External"/><Relationship Id="rId2" Type="http://schemas.openxmlformats.org/officeDocument/2006/relationships/hyperlink" Target="https://angular.io/guide/form-valid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Directives &amp;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Capturing User Input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You may 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ngFor</a:t>
            </a:r>
            <a:r>
              <a:rPr lang="en-US" dirty="0" smtClean="0"/>
              <a:t> to create dropdowns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665589"/>
            <a:ext cx="1143000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class="form-group"&gt;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for="engine"&gt;Engine&lt;/label&gt;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class="form-control" id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engine" required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*ngFor="let engine of engines" [value]="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{{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36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ngModel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)]</a:t>
            </a:r>
            <a:r>
              <a:rPr lang="en-US" dirty="0" smtClean="0"/>
              <a:t> two-way data-binding and name attributes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ngForm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to add additional Angular features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Add a "clear" button to see how the two-way binding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752600"/>
            <a:ext cx="114300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="form-control"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ngModel)]="model.make"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1" y="5071747"/>
            <a:ext cx="114300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#carForm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="ngForm"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7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You may style the inputs based on Angular classes</a:t>
            </a:r>
          </a:p>
          <a:p>
            <a:pPr lvl="1"/>
            <a:r>
              <a:rPr lang="en-US" dirty="0" smtClean="0"/>
              <a:t>Visited – ng-touched / ng-untouched</a:t>
            </a:r>
          </a:p>
          <a:p>
            <a:pPr lvl="1"/>
            <a:r>
              <a:rPr lang="en-US" dirty="0" smtClean="0"/>
              <a:t>Changed – ng-dirty / ng-pristine</a:t>
            </a:r>
          </a:p>
          <a:p>
            <a:pPr lvl="1"/>
            <a:r>
              <a:rPr lang="en-US" dirty="0" smtClean="0"/>
              <a:t>Valid – ng-valid / ng-invalid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1" y="3801033"/>
            <a:ext cx="1143000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="form-control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id="make"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[(ngModel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)]="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model.make"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spy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&lt;br&gt;TODO: remove this: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{{spy.className}}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19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Adding additiona</a:t>
            </a:r>
            <a:r>
              <a:rPr lang="en-US" dirty="0" smtClean="0"/>
              <a:t>l validation messages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1952" y="1905000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="form-control"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ngModel)]="model.make"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make="ngModel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[hidden]="make.valid || make.pristine"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class="alert alert-danger"&gt;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required!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77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Finally, to submit the form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You may disable the button too, if you want</a:t>
            </a:r>
          </a:p>
          <a:p>
            <a:endParaRPr lang="en-US" dirty="0"/>
          </a:p>
          <a:p>
            <a:r>
              <a:rPr lang="en-US" dirty="0" smtClean="0"/>
              <a:t>More info</a:t>
            </a:r>
          </a:p>
          <a:p>
            <a:pPr lvl="1"/>
            <a:r>
              <a:rPr lang="en-US" dirty="0"/>
              <a:t>Validation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angular.io/guide/form-validation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Reactive forms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angular.io/guide/reactive-forms</a:t>
            </a:r>
            <a:r>
              <a:rPr lang="en-US" dirty="0" smtClean="0"/>
              <a:t> 	</a:t>
            </a:r>
          </a:p>
          <a:p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0" y="1752600"/>
            <a:ext cx="114300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(ngSubmit)="onSubmit()"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#carForm="ngForm"&gt;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0" y="3153551"/>
            <a:ext cx="114300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type="submit"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[disabled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]="!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carForm.form.valid"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&gt;Submit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6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Attribute Directives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031603"/>
            <a:ext cx="1143000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Directive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ElementRef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HostListener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}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Directive({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'[myHighlight]'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HighlightDirective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@Input('myHighlight') color: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 (private el: ElementRef)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@HostListener('mouseenter') onMouseEnter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this.highlight(this.color);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@HostListener('mouseleave') onMouseLeave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this.highlight(null);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highlight(color: 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this.el.nativeElement.style.color = color;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Transforming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031603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Pipe, PipeTransform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@Pipe({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name: 'multiply'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MultiplyPipe implements PipeTransform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transform(value: number, times: string)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timesAsFloat = parseFloat(times);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timesNumber = isNaN(timesAsFloat) ? 1 : timesAsFloat;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value * timesNumber;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1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Validation</a:t>
            </a:r>
            <a:endParaRPr lang="bg-BG" dirty="0" smtClean="0"/>
          </a:p>
          <a:p>
            <a:pPr lvl="1"/>
            <a:r>
              <a:rPr lang="en-US" dirty="0" smtClean="0"/>
              <a:t>Form specifics</a:t>
            </a:r>
          </a:p>
          <a:p>
            <a:r>
              <a:rPr lang="en-US" dirty="0" smtClean="0"/>
              <a:t>Attribute Directives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/>
              <a:t>Template-Driven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Capturing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Template-driven forms are the easiest you can use in Angular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Basically: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model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 and form markup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Bind properties to the inputs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name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Optionally, add 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Show validation messages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Handle submit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First you need to import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FormsModule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558854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BrowserModule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angular/platform-browser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bg-BG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FormsModule } from '@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angular/forms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NgModule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AppComponent } from './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NgModule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declarations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BrowserModule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FormsModule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bootstrap: [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AppComponent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AppModule {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96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model class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070" y="1752600"/>
            <a:ext cx="1143000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Car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make: string,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model: string,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engine: number,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milleage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// this is optional property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 {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2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form component class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665589"/>
            <a:ext cx="1143000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Component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angular/core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Car } from './car';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selector: 'car-form',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templateUrl: './car-form.component.html'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CarFormComponent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engines = [1.6, 1.8, 2.0, 4.0];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Car('BMW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'320i',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this.engines[2]);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onSubmit()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console.log('Submitted!');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2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initial form template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1" y="1665589"/>
            <a:ext cx="114300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class="container"&gt;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h1&gt;Car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class="form-group"&gt;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&lt;label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="make"&gt;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&lt;input type="text" class="form-control"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="make"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type="submit" class="btn btn-success"&gt;Submit&lt;/button&gt;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2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1021</Words>
  <Application>Microsoft Office PowerPoint</Application>
  <PresentationFormat>Custom</PresentationFormat>
  <Paragraphs>252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Directives &amp; Forms</vt:lpstr>
      <vt:lpstr>Table of Contents</vt:lpstr>
      <vt:lpstr>Have a Question?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Template-Driven Forms</vt:lpstr>
      <vt:lpstr>Attribute Directives</vt:lpstr>
      <vt:lpstr>Attribute Directives</vt:lpstr>
      <vt:lpstr>Pipes</vt:lpstr>
      <vt:lpstr>Pipes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2017-07-27T10:34:23Z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