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59" r:id="rId3"/>
    <p:sldId id="411" r:id="rId4"/>
    <p:sldId id="460" r:id="rId5"/>
    <p:sldId id="412" r:id="rId6"/>
    <p:sldId id="508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454" r:id="rId30"/>
    <p:sldId id="455" r:id="rId31"/>
    <p:sldId id="456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Introduction to Redux" id="{4C6CD7CE-4C5C-4256-BE95-6EC46516E444}">
          <p14:sldIdLst>
            <p14:sldId id="412"/>
            <p14:sldId id="508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-redux/sto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angular-2-fundamentals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dux.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redux-devtools/lmhkpmbekcpmknklioeibfkpmmfiblj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63571" y="754145"/>
            <a:ext cx="99540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Architecture, Redux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Angular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an initial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reducer.ts</a:t>
            </a:r>
            <a:r>
              <a:rPr lang="en-US" dirty="0" smtClean="0"/>
              <a:t> file into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dirty="0" smtClean="0"/>
              <a:t> folder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1828800"/>
            <a:ext cx="114300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Course } from '../courses/course';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IAppState } from './IAppState';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initialState: IAppState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courses: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id: 1, name: 'Test 1', topic: 'First'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id: 2, name: 'Test 2', topic: 'Second'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id: 3, name: 'Test 3', topic: 'Third'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reducer(state = initialState, action)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state;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66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store.ts</a:t>
            </a:r>
            <a:r>
              <a:rPr lang="en-US" dirty="0" smtClean="0"/>
              <a:t> file into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dirty="0" smtClean="0"/>
              <a:t> folder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FDFFFF"/>
                </a:solidFill>
              </a:rPr>
              <a:t>Optionally, add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index.ts</a:t>
            </a:r>
            <a:r>
              <a:rPr lang="en-US" dirty="0" smtClean="0">
                <a:solidFill>
                  <a:srgbClr val="FDFFFF"/>
                </a:solidFill>
              </a:rPr>
              <a:t> file into the store</a:t>
            </a:r>
            <a:endParaRPr lang="en-US" dirty="0">
              <a:solidFill>
                <a:srgbClr val="FD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1676400"/>
            <a:ext cx="114300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createStore } from 'redux';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reducer } from './reducer';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IAppState } from './IAppState';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const store = createStore&lt;IAppState&gt;(reducer);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4257873"/>
            <a:ext cx="114300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* from './store';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* from './IAppState';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30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Go to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course-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list.component.ts</a:t>
            </a:r>
            <a:r>
              <a:rPr lang="en-US" dirty="0" smtClean="0"/>
              <a:t> and start usin</a:t>
            </a:r>
            <a:r>
              <a:rPr lang="en-US" dirty="0" smtClean="0"/>
              <a:t>g the store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1676400"/>
            <a:ext cx="114300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store } from '../store';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updateFromStore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allState =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store.getState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this.courses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allState.courses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this.filteredCourses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allState.courses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this.updateFromStore();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store.subscribe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(()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this.updateFromStore();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componentHandler.upgradeDom();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77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Let's add the Redux Dev Tools code 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store.ts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1676400"/>
            <a:ext cx="114300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createStore,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applyMiddleware,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compose,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GenericStoreEnhancer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from 'redux';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reducer } from './reducer';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IAppState } from './IAppState';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var window: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devToolsExtension: GenericStoreEnhancer = (window.devToolsExtension)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? window.devToolsExtension() : (f) =&gt; 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const store = createStore&lt;IAppState&gt;(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reducer,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compose(devToolsExtension) as GenericStoreEnhancer);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69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Now let's handle user input for the filtering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actions.ts</a:t>
            </a:r>
            <a:r>
              <a:rPr lang="en-US" dirty="0" smtClean="0"/>
              <a:t> into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dirty="0" smtClean="0"/>
              <a:t> folder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FDFFFF"/>
                </a:solidFill>
              </a:rPr>
              <a:t>Export the file from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1" y="2494627"/>
            <a:ext cx="1143000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const FILTER_COURSES = 'courses/FILTER';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filterCourses(searchText: string)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type: FILTER_COURSES,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searchText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216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Add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filteredCourses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to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IAppState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and use it in the reducer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1701447"/>
            <a:ext cx="114300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filterCourses(state, action) : IAppState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Object.assign({}, state,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filteredCourses: state.courses.filter(c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c.name.toLowerCase()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.indexOf(action.searchText.toLowerCase()) &gt;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reducer(state = initialState, action)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(action.type)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FILTER_COURSES: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filterCourses(state, action);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state;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5206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Now use it in the component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1701447"/>
            <a:ext cx="1143000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filteredCourses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constructor(private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_courseService: CourseService) {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filterChanged(searchText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string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('user searched: ', searchText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store.dispatch(filterCourses(searchText));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updateFromStore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allState =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store.getState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this.filteredCourses =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allState.filteredCourses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0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This approach works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However, it does not scale well enough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about Angular Services?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Let's move 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ng2-redux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github.com/angular-redux/store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92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Go to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app.module.ts</a:t>
            </a:r>
            <a:r>
              <a:rPr lang="en-US" dirty="0" smtClean="0"/>
              <a:t> and prepare it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1701447"/>
            <a:ext cx="1143000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NgReduxModule, NgRedux } from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'ng2-redux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store, IAppState } from './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Add NgReduxModule to the imports array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AppModule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(ngRedux: NgRedux&lt;IAppState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ngRedux.provideStore(store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4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Go to the component and update it (add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dirty="0" smtClean="0"/>
              <a:t> to the HTML)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1701447"/>
            <a:ext cx="114300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store, filterCourses, IAppState } from '../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NgRedux, select } from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'ng2-redux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Observable } from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'rxjs/Observable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@select('filteredCourses') filteredCourses$: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Observable&lt;Course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constructor(private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ngRedux: NgRedux&lt;IAppState&gt;)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filterChanged(searchText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string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console.log('user searched: ', searchText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store.dispatch(filterCourses(searchText));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componentHandler.upgradeDom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45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Redux</a:t>
            </a:r>
          </a:p>
          <a:p>
            <a:r>
              <a:rPr lang="en-US" dirty="0" smtClean="0"/>
              <a:t>Basic principles of Redux</a:t>
            </a:r>
          </a:p>
          <a:p>
            <a:r>
              <a:rPr lang="en-US" dirty="0" smtClean="0"/>
              <a:t>Moving state to Redux</a:t>
            </a:r>
            <a:endParaRPr lang="en-US" dirty="0" smtClean="0"/>
          </a:p>
          <a:p>
            <a:r>
              <a:rPr lang="en-US" dirty="0" smtClean="0"/>
              <a:t>Using ng-redux to integrate it</a:t>
            </a:r>
          </a:p>
          <a:p>
            <a:r>
              <a:rPr lang="en-US" dirty="0" smtClean="0"/>
              <a:t>The power of immutability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Let's dispatch actions – create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course.actions.ts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1650742"/>
            <a:ext cx="114300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NgRedux } from 'ng2-redux';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IAppState } from '../store';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Injectable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const FILTER_COURSES = 'courses/FILTER';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Injectable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// Add it to the providers array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CourseActions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 (private ngRedux: NgRedux&lt;IAppState&gt;) {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filterCourses(searchText: string)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this.ngRedux.dispatch({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type: FILTER_COURSES,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searchText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91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And use it in the component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This way we are not using the store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1" y="2614223"/>
            <a:ext cx="1143000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ngRedux: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NgRedux&lt;IAppState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courseAction: CourseActions) {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filterChanged(searchText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string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console.log('user searched: ',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searchText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this.courseAction.filterCourses(searchText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3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Finally, let's use external services for the data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one more action to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course.actions.ts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2743200"/>
            <a:ext cx="1143000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getCourses()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this.courseService.getCourses()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.subscribe(courses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this.ngRedux.dispatch({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type: REQUEST_COURSES_SUCCESS,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44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Update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reducer.ts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1560359"/>
            <a:ext cx="114300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getCourses(state, action): IAppState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Object.assign({}, state,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courses: action.courses,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filteredCourses: action.courses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reducer(state = initialState, action)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(action.type)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FILTER_COURSES: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filterCourses(state, action);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REQUEST_COURSES_SUCCESS: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getCourses(state, action);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state;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03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And dispatch the action in the component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bg-B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Congratulations! You have implemented Redux!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1837192"/>
            <a:ext cx="1143000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this.courseActions.getCourses();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componentHandler.upgradeDom();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83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about immutability?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Change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filterCourses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function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Not good!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bg-B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2564518"/>
            <a:ext cx="1143000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filterCourses(state, action) : IAppState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Object.assign({}, state,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filteredCourses: state.courses.filter(c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c.name = c.name.toLowerCase();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c.name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.indexOf(action.searchText.toLowerCase()) &gt;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430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09" y="874059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freezeState.ts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dirty="0" smtClean="0"/>
              <a:t> folder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08" y="1448800"/>
            <a:ext cx="114300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deepFreeze(obj)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Object.freeze(obj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Object.getOwnPropertyNames(obj).forEach(prop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obj.hasOwnProperty(prop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&amp;&amp;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obj[prop] !==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&amp;&amp; (typeof obj[prop] ===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'object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&amp;&amp;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!Object.isFrozen(obj[prop]))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deepFreeze(obj[prop]);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obj;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function freezeState(store)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(next) =&gt; (action)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state = store.getState();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deepFreeze(state);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next(action);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09" y="874059"/>
            <a:ext cx="115824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And apply it to your store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Problem is now fixed!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09" y="1600200"/>
            <a:ext cx="114300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const store = createStore&lt;IAppState&gt;(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reducer,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compose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applyMiddleware(freezeState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devToolsExtension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)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GenericStoreEnhancer);</a:t>
            </a:r>
          </a:p>
        </p:txBody>
      </p:sp>
    </p:spTree>
    <p:extLst>
      <p:ext uri="{BB962C8B-B14F-4D97-AF65-F5344CB8AC3E}">
        <p14:creationId xmlns:p14="http://schemas.microsoft.com/office/powerpoint/2010/main" val="248642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https://softuni.bg/courses/angular-2-fundamentals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Angular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Introduction to Redux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89112" y="3276600"/>
            <a:ext cx="8458200" cy="1339204"/>
          </a:xfrm>
        </p:spPr>
        <p:txBody>
          <a:bodyPr/>
          <a:lstStyle/>
          <a:p>
            <a:r>
              <a:rPr lang="en-US" dirty="0" smtClean="0"/>
              <a:t>Let's start with the famous pattern!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First – isn't Redux a React thing?</a:t>
            </a:r>
            <a:r>
              <a:rPr lang="en-US" dirty="0" smtClean="0"/>
              <a:t> NO!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Redux: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Predictable state management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Enjoyable developer </a:t>
            </a:r>
            <a:r>
              <a:rPr lang="en-US" dirty="0" smtClean="0"/>
              <a:t>workflow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Pure </a:t>
            </a:r>
            <a:r>
              <a:rPr lang="en-US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class level support for </a:t>
            </a:r>
            <a:r>
              <a:rPr lang="en-US" dirty="0" smtClean="0"/>
              <a:t>Angular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Comes with </a:t>
            </a:r>
            <a:r>
              <a:rPr lang="en-US" dirty="0" err="1"/>
              <a:t>TypeScript</a:t>
            </a:r>
            <a:r>
              <a:rPr lang="en-US" dirty="0"/>
              <a:t> bindings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857" y="2057400"/>
            <a:ext cx="442535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“Redux attempts to make state mutations predictable by imposing certain restrictions on how and when updates can </a:t>
            </a:r>
            <a:r>
              <a:rPr lang="en-US" b="1" i="1" dirty="0" smtClean="0"/>
              <a:t>happen”</a:t>
            </a:r>
          </a:p>
          <a:p>
            <a:r>
              <a:rPr lang="en-US" b="1" i="1" dirty="0" smtClean="0">
                <a:hlinkClick r:id="rId2"/>
              </a:rPr>
              <a:t>http</a:t>
            </a:r>
            <a:r>
              <a:rPr lang="en-US" b="1" i="1" dirty="0">
                <a:hlinkClick r:id="rId2"/>
              </a:rPr>
              <a:t>://</a:t>
            </a:r>
            <a:r>
              <a:rPr lang="en-US" b="1" i="1" dirty="0" smtClean="0">
                <a:hlinkClick r:id="rId2"/>
              </a:rPr>
              <a:t>redux.js.org</a:t>
            </a:r>
            <a:r>
              <a:rPr lang="en-US" b="1" i="1" dirty="0" smtClean="0"/>
              <a:t> 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6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Redux state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Single source of </a:t>
            </a:r>
            <a:r>
              <a:rPr lang="en-US" dirty="0" smtClean="0"/>
              <a:t>truth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State is read </a:t>
            </a:r>
            <a:r>
              <a:rPr lang="en-US" dirty="0" smtClean="0"/>
              <a:t>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Pure functions drive state </a:t>
            </a:r>
            <a:r>
              <a:rPr lang="en-US" dirty="0" smtClean="0"/>
              <a:t>changes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Unidirectional data-flow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Warning – do not use it for simple applications! It's overkill!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74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151121"/>
            <a:ext cx="9533011" cy="52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1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Download the source code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Run the following command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may install the official Redux Dev Tools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chrome.google.com/webstore/detail/redux-devtools/lmhkpmbekcpmknklioeibfkpmmfibljd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667000"/>
            <a:ext cx="205740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run start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91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Redux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After you get familiar with the code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a folder named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the application state -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IAppState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3505200"/>
            <a:ext cx="114300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Course } from '../courses/course';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interface IAppState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courses: Course[]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87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1512</Words>
  <Application>Microsoft Office PowerPoint</Application>
  <PresentationFormat>Custom</PresentationFormat>
  <Paragraphs>362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Best Practices</vt:lpstr>
      <vt:lpstr>Table of Contents</vt:lpstr>
      <vt:lpstr>Have a Question?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Introduction to Redux</vt:lpstr>
      <vt:lpstr>JavaScript Web – Angular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2017-08-01T07:46:00Z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